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9"/>
  </p:notesMasterIdLst>
  <p:sldIdLst>
    <p:sldId id="256" r:id="rId2"/>
    <p:sldId id="257" r:id="rId3"/>
    <p:sldId id="258" r:id="rId4"/>
    <p:sldId id="259" r:id="rId5"/>
    <p:sldId id="260" r:id="rId6"/>
    <p:sldId id="261" r:id="rId7"/>
    <p:sldId id="262" r:id="rId8"/>
  </p:sldIdLst>
  <p:sldSz cx="7772400" cy="10058400"/>
  <p:notesSz cx="6858000" cy="9144000"/>
  <p:embeddedFontLst>
    <p:embeddedFont>
      <p:font typeface="Covered By Your Grace" panose="020B0604020202020204" charset="0"/>
      <p:regular r:id="rId10"/>
    </p:embeddedFont>
    <p:embeddedFont>
      <p:font typeface="Cambria" panose="02040503050406030204" pitchFamily="18" charset="0"/>
      <p:regular r:id="rId11"/>
      <p:bold r:id="rId12"/>
      <p:italic r:id="rId13"/>
      <p:boldItalic r:id="rId14"/>
    </p:embeddedFont>
    <p:embeddedFont>
      <p:font typeface="Roboto"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Merriweather" panose="020B0604020202020204" charset="0"/>
      <p:regular r:id="rId23"/>
      <p:bold r:id="rId24"/>
      <p:italic r:id="rId25"/>
      <p:boldItalic r:id="rId26"/>
    </p:embeddedFont>
    <p:embeddedFont>
      <p:font typeface="Georgia" panose="02040502050405020303" pitchFamily="18"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Snowburst One" panose="020B0604020202020204" charset="0"/>
      <p:regular r:id="rId35"/>
    </p:embeddedFont>
    <p:embeddedFont>
      <p:font typeface="Architects Daughter"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guide id="3" orient="horz" pos="7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EC111C-93D3-4935-8B24-C2CEB5B804D5}">
  <a:tblStyle styleId="{7CEC111C-93D3-4935-8B24-C2CEB5B804D5}"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6604B5-86C2-4670-B7E8-70C035510D1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1470" y="96"/>
      </p:cViewPr>
      <p:guideLst>
        <p:guide orient="horz" pos="3168"/>
        <p:guide pos="2448"/>
        <p:guide orient="horz"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9" Type="http://schemas.openxmlformats.org/officeDocument/2006/relationships/theme" Target="theme/theme1.xml"/><Relationship Id="rId21" Type="http://schemas.openxmlformats.org/officeDocument/2006/relationships/font" Target="fonts/font12.fntdata"/><Relationship Id="rId34" Type="http://schemas.openxmlformats.org/officeDocument/2006/relationships/font" Target="fonts/font25.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font" Target="fonts/font27.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font" Target="fonts/font2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f4ee77492_1_9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ef4ee77492_1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ddfa07666_1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ddfa0766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3be2aff0a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3be2aff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59a348756_0_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059a348756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8555c8c65_0_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8555c8c6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0a94b77668_0_5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0a94b7766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a94b77668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0a94b776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AM Notes Pag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7020175" y="9522300"/>
            <a:ext cx="598500" cy="3669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11" name="Google Shape;11;p2"/>
          <p:cNvGrpSpPr/>
          <p:nvPr/>
        </p:nvGrpSpPr>
        <p:grpSpPr>
          <a:xfrm>
            <a:off x="126600" y="142900"/>
            <a:ext cx="7560900" cy="9828300"/>
            <a:chOff x="126600" y="142900"/>
            <a:chExt cx="7560900" cy="9828300"/>
          </a:xfrm>
        </p:grpSpPr>
        <p:sp>
          <p:nvSpPr>
            <p:cNvPr id="12" name="Google Shape;12;p2"/>
            <p:cNvSpPr/>
            <p:nvPr/>
          </p:nvSpPr>
          <p:spPr>
            <a:xfrm>
              <a:off x="126600" y="142900"/>
              <a:ext cx="7560900" cy="9828300"/>
            </a:xfrm>
            <a:prstGeom prst="rect">
              <a:avLst/>
            </a:prstGeom>
            <a:noFill/>
            <a:ln w="19050"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71450" y="182950"/>
              <a:ext cx="7472700" cy="9743100"/>
            </a:xfrm>
            <a:prstGeom prst="rect">
              <a:avLst/>
            </a:prstGeom>
            <a:noFill/>
            <a:ln w="19050" cap="flat" cmpd="sng">
              <a:solidFill>
                <a:srgbClr val="07376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51"/>
        <p:cNvGrpSpPr/>
        <p:nvPr/>
      </p:nvGrpSpPr>
      <p:grpSpPr>
        <a:xfrm>
          <a:off x="0" y="0"/>
          <a:ext cx="0" cy="0"/>
          <a:chOff x="0" y="0"/>
          <a:chExt cx="0" cy="0"/>
        </a:xfrm>
      </p:grpSpPr>
      <p:sp>
        <p:nvSpPr>
          <p:cNvPr id="52" name="Google Shape;52;p13"/>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3" name="Google Shape;53;p13"/>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54" name="Google Shape;54;p1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58" name="Google Shape;58;p1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59"/>
        <p:cNvGrpSpPr/>
        <p:nvPr/>
      </p:nvGrpSpPr>
      <p:grpSpPr>
        <a:xfrm>
          <a:off x="0" y="0"/>
          <a:ext cx="0" cy="0"/>
          <a:chOff x="0" y="0"/>
          <a:chExt cx="0" cy="0"/>
        </a:xfrm>
      </p:grpSpPr>
      <p:sp>
        <p:nvSpPr>
          <p:cNvPr id="60" name="Google Shape;60;p15"/>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1" name="Google Shape;61;p15"/>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62" name="Google Shape;62;p1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5" name="Google Shape;65;p16"/>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66" name="Google Shape;66;p1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5">
  <p:cSld name="TITLE_5">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800"/>
              <a:buNone/>
              <a:defRPr sz="9800"/>
            </a:lvl1pPr>
            <a:lvl2pPr lvl="1" algn="ctr" rtl="0">
              <a:spcBef>
                <a:spcPts val="0"/>
              </a:spcBef>
              <a:spcAft>
                <a:spcPts val="0"/>
              </a:spcAft>
              <a:buSzPts val="9800"/>
              <a:buNone/>
              <a:defRPr sz="9800"/>
            </a:lvl2pPr>
            <a:lvl3pPr lvl="2" algn="ctr" rtl="0">
              <a:spcBef>
                <a:spcPts val="0"/>
              </a:spcBef>
              <a:spcAft>
                <a:spcPts val="0"/>
              </a:spcAft>
              <a:buSzPts val="9800"/>
              <a:buNone/>
              <a:defRPr sz="9800"/>
            </a:lvl3pPr>
            <a:lvl4pPr lvl="3" algn="ctr" rtl="0">
              <a:spcBef>
                <a:spcPts val="0"/>
              </a:spcBef>
              <a:spcAft>
                <a:spcPts val="0"/>
              </a:spcAft>
              <a:buSzPts val="9800"/>
              <a:buNone/>
              <a:defRPr sz="9800"/>
            </a:lvl4pPr>
            <a:lvl5pPr lvl="4" algn="ctr" rtl="0">
              <a:spcBef>
                <a:spcPts val="0"/>
              </a:spcBef>
              <a:spcAft>
                <a:spcPts val="0"/>
              </a:spcAft>
              <a:buSzPts val="9800"/>
              <a:buNone/>
              <a:defRPr sz="9800"/>
            </a:lvl5pPr>
            <a:lvl6pPr lvl="5" algn="ctr" rtl="0">
              <a:spcBef>
                <a:spcPts val="0"/>
              </a:spcBef>
              <a:spcAft>
                <a:spcPts val="0"/>
              </a:spcAft>
              <a:buSzPts val="9800"/>
              <a:buNone/>
              <a:defRPr sz="9800"/>
            </a:lvl6pPr>
            <a:lvl7pPr lvl="6" algn="ctr" rtl="0">
              <a:spcBef>
                <a:spcPts val="0"/>
              </a:spcBef>
              <a:spcAft>
                <a:spcPts val="0"/>
              </a:spcAft>
              <a:buSzPts val="9800"/>
              <a:buNone/>
              <a:defRPr sz="9800"/>
            </a:lvl7pPr>
            <a:lvl8pPr lvl="7" algn="ctr" rtl="0">
              <a:spcBef>
                <a:spcPts val="0"/>
              </a:spcBef>
              <a:spcAft>
                <a:spcPts val="0"/>
              </a:spcAft>
              <a:buSzPts val="9800"/>
              <a:buNone/>
              <a:defRPr sz="9800"/>
            </a:lvl8pPr>
            <a:lvl9pPr lvl="8" algn="ctr" rtl="0">
              <a:spcBef>
                <a:spcPts val="0"/>
              </a:spcBef>
              <a:spcAft>
                <a:spcPts val="0"/>
              </a:spcAft>
              <a:buSzPts val="9800"/>
              <a:buNone/>
              <a:defRPr sz="9800"/>
            </a:lvl9pPr>
          </a:lstStyle>
          <a:p>
            <a:endParaRPr/>
          </a:p>
        </p:txBody>
      </p:sp>
      <p:sp>
        <p:nvSpPr>
          <p:cNvPr id="69" name="Google Shape;69;p17"/>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300"/>
              <a:buNone/>
              <a:defRPr sz="5300"/>
            </a:lvl1pPr>
            <a:lvl2pPr lvl="1" algn="ctr" rtl="0">
              <a:lnSpc>
                <a:spcPct val="100000"/>
              </a:lnSpc>
              <a:spcBef>
                <a:spcPts val="1600"/>
              </a:spcBef>
              <a:spcAft>
                <a:spcPts val="0"/>
              </a:spcAft>
              <a:buSzPts val="5300"/>
              <a:buNone/>
              <a:defRPr sz="5300"/>
            </a:lvl2pPr>
            <a:lvl3pPr lvl="2" algn="ctr" rtl="0">
              <a:lnSpc>
                <a:spcPct val="100000"/>
              </a:lnSpc>
              <a:spcBef>
                <a:spcPts val="1600"/>
              </a:spcBef>
              <a:spcAft>
                <a:spcPts val="0"/>
              </a:spcAft>
              <a:buSzPts val="5300"/>
              <a:buNone/>
              <a:defRPr sz="5300"/>
            </a:lvl3pPr>
            <a:lvl4pPr lvl="3" algn="ctr" rtl="0">
              <a:lnSpc>
                <a:spcPct val="100000"/>
              </a:lnSpc>
              <a:spcBef>
                <a:spcPts val="1600"/>
              </a:spcBef>
              <a:spcAft>
                <a:spcPts val="0"/>
              </a:spcAft>
              <a:buSzPts val="5300"/>
              <a:buNone/>
              <a:defRPr sz="5300"/>
            </a:lvl4pPr>
            <a:lvl5pPr lvl="4" algn="ctr" rtl="0">
              <a:lnSpc>
                <a:spcPct val="100000"/>
              </a:lnSpc>
              <a:spcBef>
                <a:spcPts val="1600"/>
              </a:spcBef>
              <a:spcAft>
                <a:spcPts val="0"/>
              </a:spcAft>
              <a:buSzPts val="5300"/>
              <a:buNone/>
              <a:defRPr sz="5300"/>
            </a:lvl5pPr>
            <a:lvl6pPr lvl="5" algn="ctr" rtl="0">
              <a:lnSpc>
                <a:spcPct val="100000"/>
              </a:lnSpc>
              <a:spcBef>
                <a:spcPts val="1600"/>
              </a:spcBef>
              <a:spcAft>
                <a:spcPts val="0"/>
              </a:spcAft>
              <a:buSzPts val="5300"/>
              <a:buNone/>
              <a:defRPr sz="5300"/>
            </a:lvl6pPr>
            <a:lvl7pPr lvl="6" algn="ctr" rtl="0">
              <a:lnSpc>
                <a:spcPct val="100000"/>
              </a:lnSpc>
              <a:spcBef>
                <a:spcPts val="1600"/>
              </a:spcBef>
              <a:spcAft>
                <a:spcPts val="0"/>
              </a:spcAft>
              <a:buSzPts val="5300"/>
              <a:buNone/>
              <a:defRPr sz="5300"/>
            </a:lvl7pPr>
            <a:lvl8pPr lvl="7" algn="ctr" rtl="0">
              <a:lnSpc>
                <a:spcPct val="100000"/>
              </a:lnSpc>
              <a:spcBef>
                <a:spcPts val="1600"/>
              </a:spcBef>
              <a:spcAft>
                <a:spcPts val="0"/>
              </a:spcAft>
              <a:buSzPts val="5300"/>
              <a:buNone/>
              <a:defRPr sz="5300"/>
            </a:lvl8pPr>
            <a:lvl9pPr lvl="8" algn="ctr" rtl="0">
              <a:lnSpc>
                <a:spcPct val="100000"/>
              </a:lnSpc>
              <a:spcBef>
                <a:spcPts val="1600"/>
              </a:spcBef>
              <a:spcAft>
                <a:spcPts val="0"/>
              </a:spcAft>
              <a:buSzPts val="5300"/>
              <a:buNone/>
              <a:defRPr sz="5300"/>
            </a:lvl9pPr>
          </a:lstStyle>
          <a:p>
            <a:endParaRPr/>
          </a:p>
        </p:txBody>
      </p:sp>
      <p:sp>
        <p:nvSpPr>
          <p:cNvPr id="70" name="Google Shape;70;p1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_6">
  <p:cSld name="TITLE_6">
    <p:spTree>
      <p:nvGrpSpPr>
        <p:cNvPr id="1" name="Shape 71"/>
        <p:cNvGrpSpPr/>
        <p:nvPr/>
      </p:nvGrpSpPr>
      <p:grpSpPr>
        <a:xfrm>
          <a:off x="0" y="0"/>
          <a:ext cx="0" cy="0"/>
          <a:chOff x="0" y="0"/>
          <a:chExt cx="0" cy="0"/>
        </a:xfrm>
      </p:grpSpPr>
      <p:sp>
        <p:nvSpPr>
          <p:cNvPr id="72" name="Google Shape;72;p18"/>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800"/>
              <a:buNone/>
              <a:defRPr sz="9800"/>
            </a:lvl1pPr>
            <a:lvl2pPr lvl="1" algn="ctr" rtl="0">
              <a:spcBef>
                <a:spcPts val="0"/>
              </a:spcBef>
              <a:spcAft>
                <a:spcPts val="0"/>
              </a:spcAft>
              <a:buSzPts val="9800"/>
              <a:buNone/>
              <a:defRPr sz="9800"/>
            </a:lvl2pPr>
            <a:lvl3pPr lvl="2" algn="ctr" rtl="0">
              <a:spcBef>
                <a:spcPts val="0"/>
              </a:spcBef>
              <a:spcAft>
                <a:spcPts val="0"/>
              </a:spcAft>
              <a:buSzPts val="9800"/>
              <a:buNone/>
              <a:defRPr sz="9800"/>
            </a:lvl3pPr>
            <a:lvl4pPr lvl="3" algn="ctr" rtl="0">
              <a:spcBef>
                <a:spcPts val="0"/>
              </a:spcBef>
              <a:spcAft>
                <a:spcPts val="0"/>
              </a:spcAft>
              <a:buSzPts val="9800"/>
              <a:buNone/>
              <a:defRPr sz="9800"/>
            </a:lvl4pPr>
            <a:lvl5pPr lvl="4" algn="ctr" rtl="0">
              <a:spcBef>
                <a:spcPts val="0"/>
              </a:spcBef>
              <a:spcAft>
                <a:spcPts val="0"/>
              </a:spcAft>
              <a:buSzPts val="9800"/>
              <a:buNone/>
              <a:defRPr sz="9800"/>
            </a:lvl5pPr>
            <a:lvl6pPr lvl="5" algn="ctr" rtl="0">
              <a:spcBef>
                <a:spcPts val="0"/>
              </a:spcBef>
              <a:spcAft>
                <a:spcPts val="0"/>
              </a:spcAft>
              <a:buSzPts val="9800"/>
              <a:buNone/>
              <a:defRPr sz="9800"/>
            </a:lvl6pPr>
            <a:lvl7pPr lvl="6" algn="ctr" rtl="0">
              <a:spcBef>
                <a:spcPts val="0"/>
              </a:spcBef>
              <a:spcAft>
                <a:spcPts val="0"/>
              </a:spcAft>
              <a:buSzPts val="9800"/>
              <a:buNone/>
              <a:defRPr sz="9800"/>
            </a:lvl7pPr>
            <a:lvl8pPr lvl="7" algn="ctr" rtl="0">
              <a:spcBef>
                <a:spcPts val="0"/>
              </a:spcBef>
              <a:spcAft>
                <a:spcPts val="0"/>
              </a:spcAft>
              <a:buSzPts val="9800"/>
              <a:buNone/>
              <a:defRPr sz="9800"/>
            </a:lvl8pPr>
            <a:lvl9pPr lvl="8" algn="ctr" rtl="0">
              <a:spcBef>
                <a:spcPts val="0"/>
              </a:spcBef>
              <a:spcAft>
                <a:spcPts val="0"/>
              </a:spcAft>
              <a:buSzPts val="9800"/>
              <a:buNone/>
              <a:defRPr sz="9800"/>
            </a:lvl9pPr>
          </a:lstStyle>
          <a:p>
            <a:endParaRPr/>
          </a:p>
        </p:txBody>
      </p:sp>
      <p:sp>
        <p:nvSpPr>
          <p:cNvPr id="73" name="Google Shape;73;p18"/>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300"/>
              <a:buNone/>
              <a:defRPr sz="5300"/>
            </a:lvl1pPr>
            <a:lvl2pPr lvl="1" algn="ctr" rtl="0">
              <a:lnSpc>
                <a:spcPct val="100000"/>
              </a:lnSpc>
              <a:spcBef>
                <a:spcPts val="1600"/>
              </a:spcBef>
              <a:spcAft>
                <a:spcPts val="0"/>
              </a:spcAft>
              <a:buSzPts val="5300"/>
              <a:buNone/>
              <a:defRPr sz="5300"/>
            </a:lvl2pPr>
            <a:lvl3pPr lvl="2" algn="ctr" rtl="0">
              <a:lnSpc>
                <a:spcPct val="100000"/>
              </a:lnSpc>
              <a:spcBef>
                <a:spcPts val="1600"/>
              </a:spcBef>
              <a:spcAft>
                <a:spcPts val="0"/>
              </a:spcAft>
              <a:buSzPts val="5300"/>
              <a:buNone/>
              <a:defRPr sz="5300"/>
            </a:lvl3pPr>
            <a:lvl4pPr lvl="3" algn="ctr" rtl="0">
              <a:lnSpc>
                <a:spcPct val="100000"/>
              </a:lnSpc>
              <a:spcBef>
                <a:spcPts val="1600"/>
              </a:spcBef>
              <a:spcAft>
                <a:spcPts val="0"/>
              </a:spcAft>
              <a:buSzPts val="5300"/>
              <a:buNone/>
              <a:defRPr sz="5300"/>
            </a:lvl4pPr>
            <a:lvl5pPr lvl="4" algn="ctr" rtl="0">
              <a:lnSpc>
                <a:spcPct val="100000"/>
              </a:lnSpc>
              <a:spcBef>
                <a:spcPts val="1600"/>
              </a:spcBef>
              <a:spcAft>
                <a:spcPts val="0"/>
              </a:spcAft>
              <a:buSzPts val="5300"/>
              <a:buNone/>
              <a:defRPr sz="5300"/>
            </a:lvl5pPr>
            <a:lvl6pPr lvl="5" algn="ctr" rtl="0">
              <a:lnSpc>
                <a:spcPct val="100000"/>
              </a:lnSpc>
              <a:spcBef>
                <a:spcPts val="1600"/>
              </a:spcBef>
              <a:spcAft>
                <a:spcPts val="0"/>
              </a:spcAft>
              <a:buSzPts val="5300"/>
              <a:buNone/>
              <a:defRPr sz="5300"/>
            </a:lvl6pPr>
            <a:lvl7pPr lvl="6" algn="ctr" rtl="0">
              <a:lnSpc>
                <a:spcPct val="100000"/>
              </a:lnSpc>
              <a:spcBef>
                <a:spcPts val="1600"/>
              </a:spcBef>
              <a:spcAft>
                <a:spcPts val="0"/>
              </a:spcAft>
              <a:buSzPts val="5300"/>
              <a:buNone/>
              <a:defRPr sz="5300"/>
            </a:lvl7pPr>
            <a:lvl8pPr lvl="7" algn="ctr" rtl="0">
              <a:lnSpc>
                <a:spcPct val="100000"/>
              </a:lnSpc>
              <a:spcBef>
                <a:spcPts val="1600"/>
              </a:spcBef>
              <a:spcAft>
                <a:spcPts val="0"/>
              </a:spcAft>
              <a:buSzPts val="5300"/>
              <a:buNone/>
              <a:defRPr sz="5300"/>
            </a:lvl8pPr>
            <a:lvl9pPr lvl="8" algn="ctr" rtl="0">
              <a:lnSpc>
                <a:spcPct val="100000"/>
              </a:lnSpc>
              <a:spcBef>
                <a:spcPts val="1600"/>
              </a:spcBef>
              <a:spcAft>
                <a:spcPts val="0"/>
              </a:spcAft>
              <a:buSzPts val="5300"/>
              <a:buNone/>
              <a:defRPr sz="5300"/>
            </a:lvl9pPr>
          </a:lstStyle>
          <a:p>
            <a:endParaRPr/>
          </a:p>
        </p:txBody>
      </p:sp>
      <p:sp>
        <p:nvSpPr>
          <p:cNvPr id="74" name="Google Shape;74;p1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_7">
  <p:cSld name="TITLE_7">
    <p:spTree>
      <p:nvGrpSpPr>
        <p:cNvPr id="1" name="Shape 75"/>
        <p:cNvGrpSpPr/>
        <p:nvPr/>
      </p:nvGrpSpPr>
      <p:grpSpPr>
        <a:xfrm>
          <a:off x="0" y="0"/>
          <a:ext cx="0" cy="0"/>
          <a:chOff x="0" y="0"/>
          <a:chExt cx="0" cy="0"/>
        </a:xfrm>
      </p:grpSpPr>
      <p:sp>
        <p:nvSpPr>
          <p:cNvPr id="76" name="Google Shape;76;p19"/>
          <p:cNvSpPr txBox="1">
            <a:spLocks noGrp="1"/>
          </p:cNvSpPr>
          <p:nvPr>
            <p:ph type="ctrTitle"/>
          </p:nvPr>
        </p:nvSpPr>
        <p:spPr>
          <a:xfrm>
            <a:off x="264952" y="1456058"/>
            <a:ext cx="7242600" cy="4014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400"/>
              <a:buNone/>
              <a:defRPr sz="7400"/>
            </a:lvl1pPr>
            <a:lvl2pPr lvl="1" algn="ctr" rtl="0">
              <a:spcBef>
                <a:spcPts val="0"/>
              </a:spcBef>
              <a:spcAft>
                <a:spcPts val="0"/>
              </a:spcAft>
              <a:buSzPts val="7400"/>
              <a:buNone/>
              <a:defRPr sz="7400"/>
            </a:lvl2pPr>
            <a:lvl3pPr lvl="2" algn="ctr" rtl="0">
              <a:spcBef>
                <a:spcPts val="0"/>
              </a:spcBef>
              <a:spcAft>
                <a:spcPts val="0"/>
              </a:spcAft>
              <a:buSzPts val="7400"/>
              <a:buNone/>
              <a:defRPr sz="7400"/>
            </a:lvl3pPr>
            <a:lvl4pPr lvl="3" algn="ctr" rtl="0">
              <a:spcBef>
                <a:spcPts val="0"/>
              </a:spcBef>
              <a:spcAft>
                <a:spcPts val="0"/>
              </a:spcAft>
              <a:buSzPts val="7400"/>
              <a:buNone/>
              <a:defRPr sz="7400"/>
            </a:lvl4pPr>
            <a:lvl5pPr lvl="4" algn="ctr" rtl="0">
              <a:spcBef>
                <a:spcPts val="0"/>
              </a:spcBef>
              <a:spcAft>
                <a:spcPts val="0"/>
              </a:spcAft>
              <a:buSzPts val="7400"/>
              <a:buNone/>
              <a:defRPr sz="7400"/>
            </a:lvl5pPr>
            <a:lvl6pPr lvl="5" algn="ctr" rtl="0">
              <a:spcBef>
                <a:spcPts val="0"/>
              </a:spcBef>
              <a:spcAft>
                <a:spcPts val="0"/>
              </a:spcAft>
              <a:buSzPts val="7400"/>
              <a:buNone/>
              <a:defRPr sz="7400"/>
            </a:lvl6pPr>
            <a:lvl7pPr lvl="6" algn="ctr" rtl="0">
              <a:spcBef>
                <a:spcPts val="0"/>
              </a:spcBef>
              <a:spcAft>
                <a:spcPts val="0"/>
              </a:spcAft>
              <a:buSzPts val="7400"/>
              <a:buNone/>
              <a:defRPr sz="7400"/>
            </a:lvl7pPr>
            <a:lvl8pPr lvl="7" algn="ctr" rtl="0">
              <a:spcBef>
                <a:spcPts val="0"/>
              </a:spcBef>
              <a:spcAft>
                <a:spcPts val="0"/>
              </a:spcAft>
              <a:buSzPts val="7400"/>
              <a:buNone/>
              <a:defRPr sz="7400"/>
            </a:lvl8pPr>
            <a:lvl9pPr lvl="8" algn="ctr" rtl="0">
              <a:spcBef>
                <a:spcPts val="0"/>
              </a:spcBef>
              <a:spcAft>
                <a:spcPts val="0"/>
              </a:spcAft>
              <a:buSzPts val="7400"/>
              <a:buNone/>
              <a:defRPr sz="7400"/>
            </a:lvl9pPr>
          </a:lstStyle>
          <a:p>
            <a:endParaRPr/>
          </a:p>
        </p:txBody>
      </p:sp>
      <p:sp>
        <p:nvSpPr>
          <p:cNvPr id="77" name="Google Shape;77;p19"/>
          <p:cNvSpPr txBox="1">
            <a:spLocks noGrp="1"/>
          </p:cNvSpPr>
          <p:nvPr>
            <p:ph type="subTitle" idx="1"/>
          </p:nvPr>
        </p:nvSpPr>
        <p:spPr>
          <a:xfrm>
            <a:off x="264945" y="5542289"/>
            <a:ext cx="7242600" cy="154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4000"/>
              <a:buNone/>
              <a:defRPr sz="4000"/>
            </a:lvl1pPr>
            <a:lvl2pPr lvl="1" algn="ctr" rtl="0">
              <a:lnSpc>
                <a:spcPct val="100000"/>
              </a:lnSpc>
              <a:spcBef>
                <a:spcPts val="1600"/>
              </a:spcBef>
              <a:spcAft>
                <a:spcPts val="0"/>
              </a:spcAft>
              <a:buSzPts val="4000"/>
              <a:buNone/>
              <a:defRPr sz="4000"/>
            </a:lvl2pPr>
            <a:lvl3pPr lvl="2" algn="ctr" rtl="0">
              <a:lnSpc>
                <a:spcPct val="100000"/>
              </a:lnSpc>
              <a:spcBef>
                <a:spcPts val="1600"/>
              </a:spcBef>
              <a:spcAft>
                <a:spcPts val="0"/>
              </a:spcAft>
              <a:buSzPts val="4000"/>
              <a:buNone/>
              <a:defRPr sz="4000"/>
            </a:lvl3pPr>
            <a:lvl4pPr lvl="3" algn="ctr" rtl="0">
              <a:lnSpc>
                <a:spcPct val="100000"/>
              </a:lnSpc>
              <a:spcBef>
                <a:spcPts val="1600"/>
              </a:spcBef>
              <a:spcAft>
                <a:spcPts val="0"/>
              </a:spcAft>
              <a:buSzPts val="4000"/>
              <a:buNone/>
              <a:defRPr sz="4000"/>
            </a:lvl4pPr>
            <a:lvl5pPr lvl="4" algn="ctr" rtl="0">
              <a:lnSpc>
                <a:spcPct val="100000"/>
              </a:lnSpc>
              <a:spcBef>
                <a:spcPts val="1600"/>
              </a:spcBef>
              <a:spcAft>
                <a:spcPts val="0"/>
              </a:spcAft>
              <a:buSzPts val="4000"/>
              <a:buNone/>
              <a:defRPr sz="4000"/>
            </a:lvl5pPr>
            <a:lvl6pPr lvl="5" algn="ctr" rtl="0">
              <a:lnSpc>
                <a:spcPct val="100000"/>
              </a:lnSpc>
              <a:spcBef>
                <a:spcPts val="1600"/>
              </a:spcBef>
              <a:spcAft>
                <a:spcPts val="0"/>
              </a:spcAft>
              <a:buSzPts val="4000"/>
              <a:buNone/>
              <a:defRPr sz="4000"/>
            </a:lvl6pPr>
            <a:lvl7pPr lvl="6" algn="ctr" rtl="0">
              <a:lnSpc>
                <a:spcPct val="100000"/>
              </a:lnSpc>
              <a:spcBef>
                <a:spcPts val="1600"/>
              </a:spcBef>
              <a:spcAft>
                <a:spcPts val="0"/>
              </a:spcAft>
              <a:buSzPts val="4000"/>
              <a:buNone/>
              <a:defRPr sz="4000"/>
            </a:lvl7pPr>
            <a:lvl8pPr lvl="7" algn="ctr" rtl="0">
              <a:lnSpc>
                <a:spcPct val="100000"/>
              </a:lnSpc>
              <a:spcBef>
                <a:spcPts val="1600"/>
              </a:spcBef>
              <a:spcAft>
                <a:spcPts val="0"/>
              </a:spcAft>
              <a:buSzPts val="4000"/>
              <a:buNone/>
              <a:defRPr sz="4000"/>
            </a:lvl8pPr>
            <a:lvl9pPr lvl="8" algn="ctr" rtl="0">
              <a:lnSpc>
                <a:spcPct val="100000"/>
              </a:lnSpc>
              <a:spcBef>
                <a:spcPts val="1600"/>
              </a:spcBef>
              <a:spcAft>
                <a:spcPts val="0"/>
              </a:spcAft>
              <a:buSzPts val="4000"/>
              <a:buNone/>
              <a:defRPr sz="4000"/>
            </a:lvl9pPr>
          </a:lstStyle>
          <a:p>
            <a:endParaRPr/>
          </a:p>
        </p:txBody>
      </p:sp>
      <p:sp>
        <p:nvSpPr>
          <p:cNvPr id="78" name="Google Shape;78;p19"/>
          <p:cNvSpPr txBox="1">
            <a:spLocks noGrp="1"/>
          </p:cNvSpPr>
          <p:nvPr>
            <p:ph type="sldNum" idx="12"/>
          </p:nvPr>
        </p:nvSpPr>
        <p:spPr>
          <a:xfrm>
            <a:off x="7201589" y="9119180"/>
            <a:ext cx="466500" cy="7695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_8">
  <p:cSld name="TITLE_8">
    <p:spTree>
      <p:nvGrpSpPr>
        <p:cNvPr id="1" name="Shape 79"/>
        <p:cNvGrpSpPr/>
        <p:nvPr/>
      </p:nvGrpSpPr>
      <p:grpSpPr>
        <a:xfrm>
          <a:off x="0" y="0"/>
          <a:ext cx="0" cy="0"/>
          <a:chOff x="0" y="0"/>
          <a:chExt cx="0" cy="0"/>
        </a:xfrm>
      </p:grpSpPr>
      <p:sp>
        <p:nvSpPr>
          <p:cNvPr id="80" name="Google Shape;80;p20"/>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800"/>
              <a:buNone/>
              <a:defRPr sz="9800"/>
            </a:lvl1pPr>
            <a:lvl2pPr lvl="1" algn="ctr" rtl="0">
              <a:spcBef>
                <a:spcPts val="0"/>
              </a:spcBef>
              <a:spcAft>
                <a:spcPts val="0"/>
              </a:spcAft>
              <a:buSzPts val="9800"/>
              <a:buNone/>
              <a:defRPr sz="9800"/>
            </a:lvl2pPr>
            <a:lvl3pPr lvl="2" algn="ctr" rtl="0">
              <a:spcBef>
                <a:spcPts val="0"/>
              </a:spcBef>
              <a:spcAft>
                <a:spcPts val="0"/>
              </a:spcAft>
              <a:buSzPts val="9800"/>
              <a:buNone/>
              <a:defRPr sz="9800"/>
            </a:lvl3pPr>
            <a:lvl4pPr lvl="3" algn="ctr" rtl="0">
              <a:spcBef>
                <a:spcPts val="0"/>
              </a:spcBef>
              <a:spcAft>
                <a:spcPts val="0"/>
              </a:spcAft>
              <a:buSzPts val="9800"/>
              <a:buNone/>
              <a:defRPr sz="9800"/>
            </a:lvl4pPr>
            <a:lvl5pPr lvl="4" algn="ctr" rtl="0">
              <a:spcBef>
                <a:spcPts val="0"/>
              </a:spcBef>
              <a:spcAft>
                <a:spcPts val="0"/>
              </a:spcAft>
              <a:buSzPts val="9800"/>
              <a:buNone/>
              <a:defRPr sz="9800"/>
            </a:lvl5pPr>
            <a:lvl6pPr lvl="5" algn="ctr" rtl="0">
              <a:spcBef>
                <a:spcPts val="0"/>
              </a:spcBef>
              <a:spcAft>
                <a:spcPts val="0"/>
              </a:spcAft>
              <a:buSzPts val="9800"/>
              <a:buNone/>
              <a:defRPr sz="9800"/>
            </a:lvl6pPr>
            <a:lvl7pPr lvl="6" algn="ctr" rtl="0">
              <a:spcBef>
                <a:spcPts val="0"/>
              </a:spcBef>
              <a:spcAft>
                <a:spcPts val="0"/>
              </a:spcAft>
              <a:buSzPts val="9800"/>
              <a:buNone/>
              <a:defRPr sz="9800"/>
            </a:lvl7pPr>
            <a:lvl8pPr lvl="7" algn="ctr" rtl="0">
              <a:spcBef>
                <a:spcPts val="0"/>
              </a:spcBef>
              <a:spcAft>
                <a:spcPts val="0"/>
              </a:spcAft>
              <a:buSzPts val="9800"/>
              <a:buNone/>
              <a:defRPr sz="9800"/>
            </a:lvl8pPr>
            <a:lvl9pPr lvl="8" algn="ctr" rtl="0">
              <a:spcBef>
                <a:spcPts val="0"/>
              </a:spcBef>
              <a:spcAft>
                <a:spcPts val="0"/>
              </a:spcAft>
              <a:buSzPts val="9800"/>
              <a:buNone/>
              <a:defRPr sz="9800"/>
            </a:lvl9pPr>
          </a:lstStyle>
          <a:p>
            <a:endParaRPr/>
          </a:p>
        </p:txBody>
      </p:sp>
      <p:sp>
        <p:nvSpPr>
          <p:cNvPr id="81" name="Google Shape;81;p20"/>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5300"/>
              <a:buNone/>
              <a:defRPr sz="5300"/>
            </a:lvl1pPr>
            <a:lvl2pPr lvl="1" algn="ctr" rtl="0">
              <a:lnSpc>
                <a:spcPct val="100000"/>
              </a:lnSpc>
              <a:spcBef>
                <a:spcPts val="1600"/>
              </a:spcBef>
              <a:spcAft>
                <a:spcPts val="0"/>
              </a:spcAft>
              <a:buSzPts val="5300"/>
              <a:buNone/>
              <a:defRPr sz="5300"/>
            </a:lvl2pPr>
            <a:lvl3pPr lvl="2" algn="ctr" rtl="0">
              <a:lnSpc>
                <a:spcPct val="100000"/>
              </a:lnSpc>
              <a:spcBef>
                <a:spcPts val="1600"/>
              </a:spcBef>
              <a:spcAft>
                <a:spcPts val="0"/>
              </a:spcAft>
              <a:buSzPts val="5300"/>
              <a:buNone/>
              <a:defRPr sz="5300"/>
            </a:lvl3pPr>
            <a:lvl4pPr lvl="3" algn="ctr" rtl="0">
              <a:lnSpc>
                <a:spcPct val="100000"/>
              </a:lnSpc>
              <a:spcBef>
                <a:spcPts val="1600"/>
              </a:spcBef>
              <a:spcAft>
                <a:spcPts val="0"/>
              </a:spcAft>
              <a:buSzPts val="5300"/>
              <a:buNone/>
              <a:defRPr sz="5300"/>
            </a:lvl4pPr>
            <a:lvl5pPr lvl="4" algn="ctr" rtl="0">
              <a:lnSpc>
                <a:spcPct val="100000"/>
              </a:lnSpc>
              <a:spcBef>
                <a:spcPts val="1600"/>
              </a:spcBef>
              <a:spcAft>
                <a:spcPts val="0"/>
              </a:spcAft>
              <a:buSzPts val="5300"/>
              <a:buNone/>
              <a:defRPr sz="5300"/>
            </a:lvl5pPr>
            <a:lvl6pPr lvl="5" algn="ctr" rtl="0">
              <a:lnSpc>
                <a:spcPct val="100000"/>
              </a:lnSpc>
              <a:spcBef>
                <a:spcPts val="1600"/>
              </a:spcBef>
              <a:spcAft>
                <a:spcPts val="0"/>
              </a:spcAft>
              <a:buSzPts val="5300"/>
              <a:buNone/>
              <a:defRPr sz="5300"/>
            </a:lvl6pPr>
            <a:lvl7pPr lvl="6" algn="ctr" rtl="0">
              <a:lnSpc>
                <a:spcPct val="100000"/>
              </a:lnSpc>
              <a:spcBef>
                <a:spcPts val="1600"/>
              </a:spcBef>
              <a:spcAft>
                <a:spcPts val="0"/>
              </a:spcAft>
              <a:buSzPts val="5300"/>
              <a:buNone/>
              <a:defRPr sz="5300"/>
            </a:lvl7pPr>
            <a:lvl8pPr lvl="7" algn="ctr" rtl="0">
              <a:lnSpc>
                <a:spcPct val="100000"/>
              </a:lnSpc>
              <a:spcBef>
                <a:spcPts val="1600"/>
              </a:spcBef>
              <a:spcAft>
                <a:spcPts val="0"/>
              </a:spcAft>
              <a:buSzPts val="5300"/>
              <a:buNone/>
              <a:defRPr sz="5300"/>
            </a:lvl8pPr>
            <a:lvl9pPr lvl="8" algn="ctr" rtl="0">
              <a:lnSpc>
                <a:spcPct val="100000"/>
              </a:lnSpc>
              <a:spcBef>
                <a:spcPts val="1600"/>
              </a:spcBef>
              <a:spcAft>
                <a:spcPts val="0"/>
              </a:spcAft>
              <a:buSzPts val="5300"/>
              <a:buNone/>
              <a:defRPr sz="5300"/>
            </a:lvl9pPr>
          </a:lstStyle>
          <a:p>
            <a:endParaRPr/>
          </a:p>
        </p:txBody>
      </p:sp>
      <p:sp>
        <p:nvSpPr>
          <p:cNvPr id="82" name="Google Shape;82;p2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_9">
  <p:cSld name="TITLE_9">
    <p:spTree>
      <p:nvGrpSpPr>
        <p:cNvPr id="1" name="Shape 83"/>
        <p:cNvGrpSpPr/>
        <p:nvPr/>
      </p:nvGrpSpPr>
      <p:grpSpPr>
        <a:xfrm>
          <a:off x="0" y="0"/>
          <a:ext cx="0" cy="0"/>
          <a:chOff x="0" y="0"/>
          <a:chExt cx="0" cy="0"/>
        </a:xfrm>
      </p:grpSpPr>
      <p:sp>
        <p:nvSpPr>
          <p:cNvPr id="84" name="Google Shape;84;p21"/>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5" name="Google Shape;85;p21"/>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86" name="Google Shape;86;p2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_10">
  <p:cSld name="TITLE_10">
    <p:spTree>
      <p:nvGrpSpPr>
        <p:cNvPr id="1" name="Shape 87"/>
        <p:cNvGrpSpPr/>
        <p:nvPr/>
      </p:nvGrpSpPr>
      <p:grpSpPr>
        <a:xfrm>
          <a:off x="0" y="0"/>
          <a:ext cx="0" cy="0"/>
          <a:chOff x="0" y="0"/>
          <a:chExt cx="0" cy="0"/>
        </a:xfrm>
      </p:grpSpPr>
      <p:sp>
        <p:nvSpPr>
          <p:cNvPr id="88" name="Google Shape;88;p2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9" name="Google Shape;89;p2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90" name="Google Shape;90;p2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_11">
  <p:cSld name="TITLE_11">
    <p:spTree>
      <p:nvGrpSpPr>
        <p:cNvPr id="1" name="Shape 91"/>
        <p:cNvGrpSpPr/>
        <p:nvPr/>
      </p:nvGrpSpPr>
      <p:grpSpPr>
        <a:xfrm>
          <a:off x="0" y="0"/>
          <a:ext cx="0" cy="0"/>
          <a:chOff x="0" y="0"/>
          <a:chExt cx="0" cy="0"/>
        </a:xfrm>
      </p:grpSpPr>
      <p:sp>
        <p:nvSpPr>
          <p:cNvPr id="92" name="Google Shape;92;p23"/>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3" name="Google Shape;93;p23"/>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94" name="Google Shape;94;p2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12">
  <p:cSld name="TITLE_12">
    <p:spTree>
      <p:nvGrpSpPr>
        <p:cNvPr id="1" name="Shape 95"/>
        <p:cNvGrpSpPr/>
        <p:nvPr/>
      </p:nvGrpSpPr>
      <p:grpSpPr>
        <a:xfrm>
          <a:off x="0" y="0"/>
          <a:ext cx="0" cy="0"/>
          <a:chOff x="0" y="0"/>
          <a:chExt cx="0" cy="0"/>
        </a:xfrm>
      </p:grpSpPr>
      <p:sp>
        <p:nvSpPr>
          <p:cNvPr id="96" name="Google Shape;96;p24"/>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7" name="Google Shape;97;p24"/>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98" name="Google Shape;98;p2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AM Notes Page 1">
  <p:cSld name="TITLE_1_1">
    <p:bg>
      <p:bgPr>
        <a:solidFill>
          <a:srgbClr val="FFFFFF"/>
        </a:solidFill>
        <a:effectLst/>
      </p:bgPr>
    </p:bg>
    <p:spTree>
      <p:nvGrpSpPr>
        <p:cNvPr id="1" name="Shape 99"/>
        <p:cNvGrpSpPr/>
        <p:nvPr/>
      </p:nvGrpSpPr>
      <p:grpSpPr>
        <a:xfrm>
          <a:off x="0" y="0"/>
          <a:ext cx="0" cy="0"/>
          <a:chOff x="0" y="0"/>
          <a:chExt cx="0" cy="0"/>
        </a:xfrm>
      </p:grpSpPr>
      <p:sp>
        <p:nvSpPr>
          <p:cNvPr id="100" name="Google Shape;100;p25"/>
          <p:cNvSpPr txBox="1">
            <a:spLocks noGrp="1"/>
          </p:cNvSpPr>
          <p:nvPr>
            <p:ph type="sldNum" idx="12"/>
          </p:nvPr>
        </p:nvSpPr>
        <p:spPr>
          <a:xfrm>
            <a:off x="7020175" y="9522300"/>
            <a:ext cx="598200" cy="366900"/>
          </a:xfrm>
          <a:prstGeom prst="rect">
            <a:avLst/>
          </a:prstGeom>
          <a:noFill/>
          <a:ln>
            <a:noFill/>
          </a:ln>
        </p:spPr>
        <p:txBody>
          <a:bodyPr spcFirstLastPara="1" wrap="square" lIns="93475" tIns="93475" rIns="93475" bIns="9347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101" name="Google Shape;101;p25"/>
          <p:cNvGrpSpPr/>
          <p:nvPr/>
        </p:nvGrpSpPr>
        <p:grpSpPr>
          <a:xfrm>
            <a:off x="126613" y="142900"/>
            <a:ext cx="7561656" cy="9828300"/>
            <a:chOff x="126600" y="142900"/>
            <a:chExt cx="7560900" cy="9828300"/>
          </a:xfrm>
        </p:grpSpPr>
        <p:sp>
          <p:nvSpPr>
            <p:cNvPr id="102" name="Google Shape;102;p25"/>
            <p:cNvSpPr/>
            <p:nvPr/>
          </p:nvSpPr>
          <p:spPr>
            <a:xfrm>
              <a:off x="126600" y="142900"/>
              <a:ext cx="7560900" cy="9828300"/>
            </a:xfrm>
            <a:prstGeom prst="rect">
              <a:avLst/>
            </a:prstGeom>
            <a:noFill/>
            <a:ln w="19050" cap="flat" cmpd="sng">
              <a:solidFill>
                <a:srgbClr val="3D85C6"/>
              </a:solidFill>
              <a:prstDash val="solid"/>
              <a:round/>
              <a:headEnd type="none" w="sm" len="sm"/>
              <a:tailEnd type="none" w="sm" len="sm"/>
            </a:ln>
          </p:spPr>
          <p:txBody>
            <a:bodyPr spcFirstLastPara="1" wrap="square" lIns="93475" tIns="93475" rIns="93475" bIns="934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5"/>
            <p:cNvSpPr/>
            <p:nvPr/>
          </p:nvSpPr>
          <p:spPr>
            <a:xfrm>
              <a:off x="171450" y="182950"/>
              <a:ext cx="7472700" cy="9743100"/>
            </a:xfrm>
            <a:prstGeom prst="rect">
              <a:avLst/>
            </a:prstGeom>
            <a:noFill/>
            <a:ln w="19050" cap="flat" cmpd="sng">
              <a:solidFill>
                <a:srgbClr val="073763"/>
              </a:solidFill>
              <a:prstDash val="solid"/>
              <a:round/>
              <a:headEnd type="none" w="sm" len="sm"/>
              <a:tailEnd type="none" w="sm" len="sm"/>
            </a:ln>
          </p:spPr>
          <p:txBody>
            <a:bodyPr spcFirstLastPara="1" wrap="square" lIns="93475" tIns="93475" rIns="93475" bIns="934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_13">
  <p:cSld name="TITLE_13">
    <p:spTree>
      <p:nvGrpSpPr>
        <p:cNvPr id="1" name="Shape 104"/>
        <p:cNvGrpSpPr/>
        <p:nvPr/>
      </p:nvGrpSpPr>
      <p:grpSpPr>
        <a:xfrm>
          <a:off x="0" y="0"/>
          <a:ext cx="0" cy="0"/>
          <a:chOff x="0" y="0"/>
          <a:chExt cx="0" cy="0"/>
        </a:xfrm>
      </p:grpSpPr>
      <p:sp>
        <p:nvSpPr>
          <p:cNvPr id="105" name="Google Shape;105;p26"/>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6" name="Google Shape;106;p26"/>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107" name="Google Shape;107;p2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AM Notes Page 2">
  <p:cSld name="TITLE_1_2">
    <p:spTree>
      <p:nvGrpSpPr>
        <p:cNvPr id="1" name="Shape 108"/>
        <p:cNvGrpSpPr/>
        <p:nvPr/>
      </p:nvGrpSpPr>
      <p:grpSpPr>
        <a:xfrm>
          <a:off x="0" y="0"/>
          <a:ext cx="0" cy="0"/>
          <a:chOff x="0" y="0"/>
          <a:chExt cx="0" cy="0"/>
        </a:xfrm>
      </p:grpSpPr>
      <p:sp>
        <p:nvSpPr>
          <p:cNvPr id="109" name="Google Shape;109;p27"/>
          <p:cNvSpPr txBox="1">
            <a:spLocks noGrp="1"/>
          </p:cNvSpPr>
          <p:nvPr>
            <p:ph type="sldNum" idx="12"/>
          </p:nvPr>
        </p:nvSpPr>
        <p:spPr>
          <a:xfrm>
            <a:off x="7020175" y="9522300"/>
            <a:ext cx="598500" cy="366900"/>
          </a:xfrm>
          <a:prstGeom prst="rect">
            <a:avLst/>
          </a:prstGeom>
          <a:noFill/>
          <a:ln>
            <a:noFill/>
          </a:ln>
        </p:spPr>
        <p:txBody>
          <a:bodyPr spcFirstLastPara="1" wrap="square" lIns="92425" tIns="92425" rIns="92425" bIns="92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grpSp>
        <p:nvGrpSpPr>
          <p:cNvPr id="110" name="Google Shape;110;p27"/>
          <p:cNvGrpSpPr/>
          <p:nvPr/>
        </p:nvGrpSpPr>
        <p:grpSpPr>
          <a:xfrm>
            <a:off x="126600" y="142900"/>
            <a:ext cx="7560900" cy="9828300"/>
            <a:chOff x="126600" y="142900"/>
            <a:chExt cx="7560900" cy="9828300"/>
          </a:xfrm>
        </p:grpSpPr>
        <p:sp>
          <p:nvSpPr>
            <p:cNvPr id="111" name="Google Shape;111;p27"/>
            <p:cNvSpPr/>
            <p:nvPr/>
          </p:nvSpPr>
          <p:spPr>
            <a:xfrm>
              <a:off x="126600" y="142900"/>
              <a:ext cx="7560900" cy="9828300"/>
            </a:xfrm>
            <a:prstGeom prst="rect">
              <a:avLst/>
            </a:prstGeom>
            <a:noFill/>
            <a:ln w="19050" cap="flat" cmpd="sng">
              <a:solidFill>
                <a:srgbClr val="3D85C6"/>
              </a:solidFill>
              <a:prstDash val="solid"/>
              <a:round/>
              <a:headEnd type="none" w="sm" len="sm"/>
              <a:tailEnd type="none" w="sm" len="sm"/>
            </a:ln>
          </p:spPr>
          <p:txBody>
            <a:bodyPr spcFirstLastPara="1" wrap="square" lIns="92425" tIns="92425" rIns="92425" bIns="92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7"/>
            <p:cNvSpPr/>
            <p:nvPr/>
          </p:nvSpPr>
          <p:spPr>
            <a:xfrm>
              <a:off x="171450" y="182950"/>
              <a:ext cx="7472700" cy="9743100"/>
            </a:xfrm>
            <a:prstGeom prst="rect">
              <a:avLst/>
            </a:prstGeom>
            <a:noFill/>
            <a:ln w="19050" cap="flat" cmpd="sng">
              <a:solidFill>
                <a:srgbClr val="073763"/>
              </a:solidFill>
              <a:prstDash val="solid"/>
              <a:round/>
              <a:headEnd type="none" w="sm" len="sm"/>
              <a:tailEnd type="none" w="sm" len="sm"/>
            </a:ln>
          </p:spPr>
          <p:txBody>
            <a:bodyPr spcFirstLastPara="1" wrap="square" lIns="92425" tIns="92425" rIns="92425" bIns="92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_14">
  <p:cSld name="TITLE_14">
    <p:spTree>
      <p:nvGrpSpPr>
        <p:cNvPr id="1" name="Shape 113"/>
        <p:cNvGrpSpPr/>
        <p:nvPr/>
      </p:nvGrpSpPr>
      <p:grpSpPr>
        <a:xfrm>
          <a:off x="0" y="0"/>
          <a:ext cx="0" cy="0"/>
          <a:chOff x="0" y="0"/>
          <a:chExt cx="0" cy="0"/>
        </a:xfrm>
      </p:grpSpPr>
      <p:sp>
        <p:nvSpPr>
          <p:cNvPr id="114" name="Google Shape;114;p28"/>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5" name="Google Shape;115;p28"/>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1600"/>
              </a:spcBef>
              <a:spcAft>
                <a:spcPts val="0"/>
              </a:spcAft>
              <a:buSzPts val="2800"/>
              <a:buNone/>
              <a:defRPr sz="2800"/>
            </a:lvl2pPr>
            <a:lvl3pPr lvl="2" algn="ctr" rtl="0">
              <a:lnSpc>
                <a:spcPct val="100000"/>
              </a:lnSpc>
              <a:spcBef>
                <a:spcPts val="1600"/>
              </a:spcBef>
              <a:spcAft>
                <a:spcPts val="0"/>
              </a:spcAft>
              <a:buSzPts val="2800"/>
              <a:buNone/>
              <a:defRPr sz="2800"/>
            </a:lvl3pPr>
            <a:lvl4pPr lvl="3" algn="ctr" rtl="0">
              <a:lnSpc>
                <a:spcPct val="100000"/>
              </a:lnSpc>
              <a:spcBef>
                <a:spcPts val="1600"/>
              </a:spcBef>
              <a:spcAft>
                <a:spcPts val="0"/>
              </a:spcAft>
              <a:buSzPts val="2800"/>
              <a:buNone/>
              <a:defRPr sz="2800"/>
            </a:lvl4pPr>
            <a:lvl5pPr lvl="4" algn="ctr" rtl="0">
              <a:lnSpc>
                <a:spcPct val="100000"/>
              </a:lnSpc>
              <a:spcBef>
                <a:spcPts val="1600"/>
              </a:spcBef>
              <a:spcAft>
                <a:spcPts val="0"/>
              </a:spcAft>
              <a:buSzPts val="2800"/>
              <a:buNone/>
              <a:defRPr sz="2800"/>
            </a:lvl5pPr>
            <a:lvl6pPr lvl="5" algn="ctr" rtl="0">
              <a:lnSpc>
                <a:spcPct val="100000"/>
              </a:lnSpc>
              <a:spcBef>
                <a:spcPts val="1600"/>
              </a:spcBef>
              <a:spcAft>
                <a:spcPts val="0"/>
              </a:spcAft>
              <a:buSzPts val="2800"/>
              <a:buNone/>
              <a:defRPr sz="2800"/>
            </a:lvl6pPr>
            <a:lvl7pPr lvl="6" algn="ctr" rtl="0">
              <a:lnSpc>
                <a:spcPct val="100000"/>
              </a:lnSpc>
              <a:spcBef>
                <a:spcPts val="1600"/>
              </a:spcBef>
              <a:spcAft>
                <a:spcPts val="0"/>
              </a:spcAft>
              <a:buSzPts val="2800"/>
              <a:buNone/>
              <a:defRPr sz="2800"/>
            </a:lvl7pPr>
            <a:lvl8pPr lvl="7" algn="ctr" rtl="0">
              <a:lnSpc>
                <a:spcPct val="100000"/>
              </a:lnSpc>
              <a:spcBef>
                <a:spcPts val="1600"/>
              </a:spcBef>
              <a:spcAft>
                <a:spcPts val="0"/>
              </a:spcAft>
              <a:buSzPts val="2800"/>
              <a:buNone/>
              <a:defRPr sz="2800"/>
            </a:lvl8pPr>
            <a:lvl9pPr lvl="8" algn="ctr" rtl="0">
              <a:lnSpc>
                <a:spcPct val="100000"/>
              </a:lnSpc>
              <a:spcBef>
                <a:spcPts val="1600"/>
              </a:spcBef>
              <a:spcAft>
                <a:spcPts val="0"/>
              </a:spcAft>
              <a:buSzPts val="2800"/>
              <a:buNone/>
              <a:defRPr sz="2800"/>
            </a:lvl9pPr>
          </a:lstStyle>
          <a:p>
            <a:endParaRPr/>
          </a:p>
        </p:txBody>
      </p:sp>
      <p:sp>
        <p:nvSpPr>
          <p:cNvPr id="116" name="Google Shape;116;p2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198575" y="1415969"/>
            <a:ext cx="3261300" cy="7226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cic-health.com/consent/ma?district=nul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meet.google.com/xda-bnhd-ad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merrymount.schoolcouncil@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hyperlink" Target="mailto:johnrogan@quincypublicschool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0"/>
        <p:cNvGrpSpPr/>
        <p:nvPr/>
      </p:nvGrpSpPr>
      <p:grpSpPr>
        <a:xfrm>
          <a:off x="0" y="0"/>
          <a:ext cx="0" cy="0"/>
          <a:chOff x="0" y="0"/>
          <a:chExt cx="0" cy="0"/>
        </a:xfrm>
      </p:grpSpPr>
      <p:sp>
        <p:nvSpPr>
          <p:cNvPr id="121" name="Google Shape;121;p29"/>
          <p:cNvSpPr txBox="1">
            <a:spLocks noGrp="1"/>
          </p:cNvSpPr>
          <p:nvPr>
            <p:ph type="ctrTitle" idx="4294967295"/>
          </p:nvPr>
        </p:nvSpPr>
        <p:spPr>
          <a:xfrm>
            <a:off x="204750" y="232925"/>
            <a:ext cx="7362900" cy="1899600"/>
          </a:xfrm>
          <a:prstGeom prst="rect">
            <a:avLst/>
          </a:prstGeom>
          <a:solidFill>
            <a:srgbClr val="674EA7"/>
          </a:solid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4000" b="1" i="1" u="none" strike="noStrike" cap="none">
                <a:solidFill>
                  <a:srgbClr val="FFFFFF"/>
                </a:solidFill>
                <a:latin typeface="Calibri"/>
                <a:ea typeface="Calibri"/>
                <a:cs typeface="Calibri"/>
                <a:sym typeface="Calibri"/>
              </a:rPr>
              <a:t>Merrymount </a:t>
            </a:r>
            <a:r>
              <a:rPr lang="en" sz="4000" b="1" i="1">
                <a:solidFill>
                  <a:srgbClr val="FFFFFF"/>
                </a:solidFill>
                <a:latin typeface="Calibri"/>
                <a:ea typeface="Calibri"/>
                <a:cs typeface="Calibri"/>
                <a:sym typeface="Calibri"/>
              </a:rPr>
              <a:t>Parent </a:t>
            </a:r>
            <a:r>
              <a:rPr lang="en" sz="4000" b="1" i="1" u="none" strike="noStrike" cap="none">
                <a:solidFill>
                  <a:srgbClr val="FFFFFF"/>
                </a:solidFill>
                <a:latin typeface="Calibri"/>
                <a:ea typeface="Calibri"/>
                <a:cs typeface="Calibri"/>
                <a:sym typeface="Calibri"/>
              </a:rPr>
              <a:t>Newsletter</a:t>
            </a:r>
            <a:endParaRPr sz="1200" b="1" i="1">
              <a:solidFill>
                <a:srgbClr val="FFFFFF"/>
              </a:solidFill>
              <a:latin typeface="Calibri"/>
              <a:ea typeface="Calibri"/>
              <a:cs typeface="Calibri"/>
              <a:sym typeface="Calibri"/>
            </a:endParaRPr>
          </a:p>
          <a:p>
            <a:pPr marL="0" lvl="0" indent="0" algn="l" rtl="0">
              <a:spcBef>
                <a:spcPts val="0"/>
              </a:spcBef>
              <a:spcAft>
                <a:spcPts val="0"/>
              </a:spcAft>
              <a:buNone/>
            </a:pPr>
            <a:endParaRPr sz="300" b="1">
              <a:solidFill>
                <a:schemeClr val="lt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en" sz="2000" b="1">
                <a:solidFill>
                  <a:schemeClr val="lt1"/>
                </a:solidFill>
                <a:latin typeface="Comic Sans MS"/>
                <a:ea typeface="Comic Sans MS"/>
                <a:cs typeface="Comic Sans MS"/>
                <a:sym typeface="Comic Sans MS"/>
              </a:rPr>
              <a:t>“If everyone is moving forward together then success takes care of itself”  - Henry Ford </a:t>
            </a:r>
            <a:endParaRPr sz="2000" b="1">
              <a:solidFill>
                <a:schemeClr val="lt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300" b="1">
              <a:solidFill>
                <a:schemeClr val="lt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100" b="1">
              <a:solidFill>
                <a:schemeClr val="lt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en" sz="2200" b="1" u="sng">
                <a:solidFill>
                  <a:schemeClr val="lt1"/>
                </a:solidFill>
                <a:latin typeface="Comic Sans MS"/>
                <a:ea typeface="Comic Sans MS"/>
                <a:cs typeface="Comic Sans MS"/>
                <a:sym typeface="Comic Sans MS"/>
              </a:rPr>
              <a:t>January 9, 2022</a:t>
            </a:r>
            <a:endParaRPr sz="1800" b="1" i="0" u="sng" strike="noStrike" cap="none">
              <a:solidFill>
                <a:srgbClr val="FFFFFF"/>
              </a:solidFill>
              <a:latin typeface="Comic Sans MS"/>
              <a:ea typeface="Comic Sans MS"/>
              <a:cs typeface="Comic Sans MS"/>
              <a:sym typeface="Comic Sans MS"/>
            </a:endParaRPr>
          </a:p>
        </p:txBody>
      </p:sp>
      <p:sp>
        <p:nvSpPr>
          <p:cNvPr id="122" name="Google Shape;122;p29"/>
          <p:cNvSpPr txBox="1"/>
          <p:nvPr/>
        </p:nvSpPr>
        <p:spPr>
          <a:xfrm>
            <a:off x="204750" y="2132525"/>
            <a:ext cx="7362900" cy="7672839"/>
          </a:xfrm>
          <a:prstGeom prst="rect">
            <a:avLst/>
          </a:prstGeom>
          <a:solidFill>
            <a:schemeClr val="bg2">
              <a:lumMod val="20000"/>
              <a:lumOff val="80000"/>
            </a:schemeClr>
          </a:solid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Thank you to Mrs. Ehrlich, Mrs. Perkins, and so many staff members who helped out this past week.  Thank you to the parents and families for your communication and patience as new guidelines and changes were made for COVID-19 precautions.  </a:t>
            </a: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Please note the email from the fifth grade team reminding students of our expectations with their chromebooks.  Fourth and third graders will be receiving their chromebooks as well in the next few weeks.  We will reach out to individual grade levels when that occurs.</a:t>
            </a:r>
            <a:endParaRPr sz="1200" dirty="0">
              <a:latin typeface="Georgia"/>
              <a:ea typeface="Georgia"/>
              <a:cs typeface="Georgia"/>
              <a:sym typeface="Georgia"/>
            </a:endParaRPr>
          </a:p>
          <a:p>
            <a:pPr marL="457200" lvl="0" indent="-304800" algn="l" rtl="0">
              <a:spcBef>
                <a:spcPts val="0"/>
              </a:spcBef>
              <a:spcAft>
                <a:spcPts val="0"/>
              </a:spcAft>
              <a:buSzPts val="1200"/>
              <a:buFont typeface="Georgia"/>
              <a:buChar char="●"/>
            </a:pPr>
            <a:r>
              <a:rPr lang="en" sz="1200" dirty="0">
                <a:latin typeface="Georgia"/>
                <a:ea typeface="Georgia"/>
                <a:cs typeface="Georgia"/>
                <a:sym typeface="Georgia"/>
              </a:rPr>
              <a:t>Helpful reminders for COVID-19: </a:t>
            </a:r>
            <a:endParaRPr sz="1200" dirty="0">
              <a:latin typeface="Georgia"/>
              <a:ea typeface="Georgia"/>
              <a:cs typeface="Georgia"/>
              <a:sym typeface="Georgia"/>
            </a:endParaRPr>
          </a:p>
          <a:p>
            <a:pPr marL="914400" lvl="1" indent="-304800" algn="l" rtl="0">
              <a:spcBef>
                <a:spcPts val="0"/>
              </a:spcBef>
              <a:spcAft>
                <a:spcPts val="0"/>
              </a:spcAft>
              <a:buSzPts val="1200"/>
              <a:buFont typeface="Georgia"/>
              <a:buChar char="○"/>
            </a:pPr>
            <a:r>
              <a:rPr lang="en" sz="1200" dirty="0">
                <a:latin typeface="Georgia"/>
                <a:ea typeface="Georgia"/>
                <a:cs typeface="Georgia"/>
                <a:sym typeface="Georgia"/>
              </a:rPr>
              <a:t>If you have any questions please make sure you email our school nurse Mollie Ehrlich and copy Ms. Mitchell onto the emails as well. </a:t>
            </a:r>
            <a:endParaRPr sz="1200" dirty="0">
              <a:latin typeface="Georgia"/>
              <a:ea typeface="Georgia"/>
              <a:cs typeface="Georgia"/>
              <a:sym typeface="Georgia"/>
            </a:endParaRPr>
          </a:p>
          <a:p>
            <a:pPr marL="914400" lvl="1" indent="-304800" algn="l" rtl="0">
              <a:spcBef>
                <a:spcPts val="0"/>
              </a:spcBef>
              <a:spcAft>
                <a:spcPts val="0"/>
              </a:spcAft>
              <a:buSzPts val="1200"/>
              <a:buFont typeface="Georgia"/>
              <a:buChar char="○"/>
            </a:pPr>
            <a:r>
              <a:rPr lang="en" sz="1200" dirty="0">
                <a:latin typeface="Georgia"/>
                <a:ea typeface="Georgia"/>
                <a:cs typeface="Georgia"/>
                <a:sym typeface="Georgia"/>
              </a:rPr>
              <a:t>If you have a family member who is immune compromised, please reach out to us to let us know that you are at greater risk and would like to be informed of classroom contacts. </a:t>
            </a:r>
            <a:endParaRPr sz="1200" dirty="0">
              <a:latin typeface="Georgia"/>
              <a:ea typeface="Georgia"/>
              <a:cs typeface="Georgia"/>
              <a:sym typeface="Georgia"/>
            </a:endParaRPr>
          </a:p>
          <a:p>
            <a:pPr marL="914400" lvl="1" indent="-304800" algn="l" rtl="0">
              <a:spcBef>
                <a:spcPts val="0"/>
              </a:spcBef>
              <a:spcAft>
                <a:spcPts val="0"/>
              </a:spcAft>
              <a:buSzPts val="1200"/>
              <a:buFont typeface="Georgia"/>
              <a:buChar char="○"/>
            </a:pPr>
            <a:r>
              <a:rPr lang="en" sz="1200" dirty="0">
                <a:latin typeface="Georgia"/>
                <a:ea typeface="Georgia"/>
                <a:cs typeface="Georgia"/>
                <a:sym typeface="Georgia"/>
              </a:rPr>
              <a:t>We have both adult and child size masks at school.  If your child does not have a suitable mask they can always get a mask at the door, or from their teacher.  Each classroom has their own supply of masks from the nurse’s office.</a:t>
            </a:r>
            <a:endParaRPr sz="1200" dirty="0">
              <a:latin typeface="Georgia"/>
              <a:ea typeface="Georgia"/>
              <a:cs typeface="Georgia"/>
              <a:sym typeface="Georgia"/>
            </a:endParaRPr>
          </a:p>
          <a:p>
            <a:pPr marL="914400" lvl="1" indent="-304800" algn="l" rtl="0">
              <a:spcBef>
                <a:spcPts val="0"/>
              </a:spcBef>
              <a:spcAft>
                <a:spcPts val="0"/>
              </a:spcAft>
              <a:buSzPts val="1200"/>
              <a:buFont typeface="Georgia"/>
              <a:buChar char="○"/>
            </a:pPr>
            <a:r>
              <a:rPr lang="en" sz="1200" dirty="0">
                <a:latin typeface="Georgia"/>
                <a:ea typeface="Georgia"/>
                <a:cs typeface="Georgia"/>
                <a:sym typeface="Georgia"/>
              </a:rPr>
              <a:t>If you wish to sign your child up for Pooled Testing and Test and Stay, please see the below page from Mrs. Ehrlich, or visit the QPS main page for the link to consent to testing for your child. </a:t>
            </a:r>
            <a:endParaRPr sz="1200" dirty="0">
              <a:latin typeface="Georgia"/>
              <a:ea typeface="Georgia"/>
              <a:cs typeface="Georgia"/>
              <a:sym typeface="Georgia"/>
            </a:endParaRPr>
          </a:p>
          <a:p>
            <a:pPr marL="914400" lvl="1" indent="-304800" algn="l" rtl="0">
              <a:spcBef>
                <a:spcPts val="0"/>
              </a:spcBef>
              <a:spcAft>
                <a:spcPts val="0"/>
              </a:spcAft>
              <a:buSzPts val="1200"/>
              <a:buFont typeface="Georgia"/>
              <a:buChar char="○"/>
            </a:pPr>
            <a:r>
              <a:rPr lang="en" sz="1200" dirty="0">
                <a:latin typeface="Georgia"/>
                <a:ea typeface="Georgia"/>
                <a:cs typeface="Georgia"/>
                <a:sym typeface="Georgia"/>
              </a:rPr>
              <a:t>If your child is out due to a positive case or being a close contact, your child is eligible to live stream into their classroom.  </a:t>
            </a:r>
            <a:endParaRPr sz="1200" dirty="0">
              <a:latin typeface="Georgia"/>
              <a:ea typeface="Georgia"/>
              <a:cs typeface="Georgia"/>
              <a:sym typeface="Georgia"/>
            </a:endParaRPr>
          </a:p>
          <a:p>
            <a:pPr marL="457200" lvl="0" indent="-304800" algn="l" rtl="0">
              <a:lnSpc>
                <a:spcPct val="115000"/>
              </a:lnSpc>
              <a:spcBef>
                <a:spcPts val="0"/>
              </a:spcBef>
              <a:spcAft>
                <a:spcPts val="0"/>
              </a:spcAft>
              <a:buClr>
                <a:schemeClr val="dk1"/>
              </a:buClr>
              <a:buSzPts val="1200"/>
              <a:buFont typeface="Georgia"/>
              <a:buChar char="●"/>
            </a:pPr>
            <a:r>
              <a:rPr lang="en" sz="1200" dirty="0">
                <a:sym typeface="Georgia"/>
              </a:rPr>
              <a:t>Our Grade 5 Reach Virtual Showcase for families is scheduled for 1/19 at 5pm and will be recorded (due to a scheduling conflict the 1pm showcase was cancelled).</a:t>
            </a:r>
            <a:endParaRPr sz="1200" dirty="0">
              <a:sym typeface="Georgia"/>
            </a:endParaRPr>
          </a:p>
          <a:p>
            <a:pPr marL="457200" lvl="0" indent="-304800" algn="l" rtl="0">
              <a:lnSpc>
                <a:spcPct val="115000"/>
              </a:lnSpc>
              <a:spcBef>
                <a:spcPts val="0"/>
              </a:spcBef>
              <a:spcAft>
                <a:spcPts val="0"/>
              </a:spcAft>
              <a:buSzPts val="1200"/>
              <a:buFont typeface="Georgia"/>
              <a:buChar char="●"/>
            </a:pPr>
            <a:r>
              <a:rPr lang="en" sz="1200" dirty="0">
                <a:sym typeface="Georgia"/>
              </a:rPr>
              <a:t>Mrs. Ciardi will be meeting with the fourth grade REACH students once a month on Wednesdays.  Room 26 will be used on these days. </a:t>
            </a:r>
            <a:endParaRPr sz="1200" dirty="0">
              <a:sym typeface="Georgia"/>
            </a:endParaRPr>
          </a:p>
          <a:p>
            <a:pPr marL="457200" lvl="0" indent="-304800" algn="l" rtl="0">
              <a:lnSpc>
                <a:spcPct val="115000"/>
              </a:lnSpc>
              <a:spcBef>
                <a:spcPts val="0"/>
              </a:spcBef>
              <a:spcAft>
                <a:spcPts val="0"/>
              </a:spcAft>
              <a:buClr>
                <a:schemeClr val="dk1"/>
              </a:buClr>
              <a:buSzPts val="1200"/>
              <a:buFont typeface="Georgia"/>
              <a:buChar char="●"/>
            </a:pPr>
            <a:r>
              <a:rPr lang="en" sz="1200" dirty="0">
                <a:sym typeface="Georgia"/>
              </a:rPr>
              <a:t>Due to the forecast on Tuesday and Wednesday morning, we will have a “Drop and Go” from  7:45-8:00 a.m. to avoid having students wait outside.  Bus students will be brought into the gym.  All other students will then be dropped off and let in the building, we will hold attendance and tardies until 8:00 a.m. on those two mornings.  We will have staff ready to walk kindergarten students into the building.  You can “Drop and Go” in front of the parking lot past the crosswalk</a:t>
            </a:r>
            <a:r>
              <a:rPr lang="en" sz="1200" dirty="0">
                <a:solidFill>
                  <a:schemeClr val="dk1"/>
                </a:solidFill>
                <a:highlight>
                  <a:schemeClr val="lt1"/>
                </a:highlight>
                <a:latin typeface="Georgia"/>
                <a:ea typeface="Georgia"/>
                <a:cs typeface="Georgia"/>
                <a:sym typeface="Georgia"/>
              </a:rPr>
              <a:t>. </a:t>
            </a:r>
            <a:endParaRPr sz="1200" dirty="0">
              <a:solidFill>
                <a:schemeClr val="dk1"/>
              </a:solidFill>
              <a:highlight>
                <a:schemeClr val="lt1"/>
              </a:highlight>
              <a:latin typeface="Georgia"/>
              <a:ea typeface="Georgia"/>
              <a:cs typeface="Georgia"/>
              <a:sym typeface="Georgia"/>
            </a:endParaRPr>
          </a:p>
          <a:p>
            <a:pPr marL="457200" lvl="0" indent="-304800" algn="l" rtl="0">
              <a:spcBef>
                <a:spcPts val="0"/>
              </a:spcBef>
              <a:spcAft>
                <a:spcPts val="0"/>
              </a:spcAft>
              <a:buClr>
                <a:schemeClr val="dk1"/>
              </a:buClr>
              <a:buSzPts val="1200"/>
              <a:buFont typeface="Georgia"/>
              <a:buChar char="●"/>
            </a:pPr>
            <a:r>
              <a:rPr lang="en" sz="1200" dirty="0">
                <a:solidFill>
                  <a:schemeClr val="dk1"/>
                </a:solidFill>
                <a:latin typeface="Georgia"/>
                <a:ea typeface="Georgia"/>
                <a:cs typeface="Georgia"/>
                <a:sym typeface="Georgia"/>
              </a:rPr>
              <a:t>Thank you to Marek “Mak Attack” Konish for a fantastic job with the December announcements.  Ryan Clougher will start 2022 as our new announcer! </a:t>
            </a:r>
            <a:endParaRPr sz="1200" dirty="0">
              <a:solidFill>
                <a:schemeClr val="dk1"/>
              </a:solidFill>
              <a:highlight>
                <a:schemeClr val="lt1"/>
              </a:highlight>
              <a:latin typeface="Georgia"/>
              <a:ea typeface="Georgia"/>
              <a:cs typeface="Georgia"/>
              <a:sym typeface="Georgia"/>
            </a:endParaRPr>
          </a:p>
          <a:p>
            <a:pPr marL="457200" lvl="0" indent="0" algn="l" rtl="0">
              <a:lnSpc>
                <a:spcPct val="115000"/>
              </a:lnSpc>
              <a:spcBef>
                <a:spcPts val="0"/>
              </a:spcBef>
              <a:spcAft>
                <a:spcPts val="0"/>
              </a:spcAft>
              <a:buNone/>
            </a:pPr>
            <a:endParaRPr sz="1200" dirty="0">
              <a:solidFill>
                <a:schemeClr val="dk1"/>
              </a:solidFill>
              <a:highlight>
                <a:schemeClr val="lt1"/>
              </a:highlight>
              <a:latin typeface="Georgia"/>
              <a:ea typeface="Georgia"/>
              <a:cs typeface="Georgia"/>
              <a:sym typeface="Georgia"/>
            </a:endParaRPr>
          </a:p>
          <a:p>
            <a:pPr marL="457200" lvl="0" indent="0" algn="l" rtl="0">
              <a:lnSpc>
                <a:spcPct val="115000"/>
              </a:lnSpc>
              <a:spcBef>
                <a:spcPts val="0"/>
              </a:spcBef>
              <a:spcAft>
                <a:spcPts val="0"/>
              </a:spcAft>
              <a:buNone/>
            </a:pPr>
            <a:endParaRPr dirty="0">
              <a:solidFill>
                <a:schemeClr val="dk1"/>
              </a:solidFill>
              <a:highlight>
                <a:schemeClr val="lt1"/>
              </a:highlight>
              <a:latin typeface="Georgia"/>
              <a:ea typeface="Georgia"/>
              <a:cs typeface="Georgia"/>
              <a:sym typeface="Georgia"/>
            </a:endParaRPr>
          </a:p>
          <a:p>
            <a:pPr marL="457200" lvl="0" indent="0" algn="l" rtl="0">
              <a:lnSpc>
                <a:spcPct val="115000"/>
              </a:lnSpc>
              <a:spcBef>
                <a:spcPts val="0"/>
              </a:spcBef>
              <a:spcAft>
                <a:spcPts val="0"/>
              </a:spcAft>
              <a:buNone/>
            </a:pPr>
            <a:endParaRPr dirty="0">
              <a:solidFill>
                <a:schemeClr val="dk1"/>
              </a:solidFill>
              <a:highlight>
                <a:schemeClr val="lt1"/>
              </a:highlight>
              <a:latin typeface="Georgia"/>
              <a:ea typeface="Georgia"/>
              <a:cs typeface="Georgia"/>
              <a:sym typeface="Georgia"/>
            </a:endParaRPr>
          </a:p>
          <a:p>
            <a:pPr marL="457200" lvl="0" indent="0" algn="l" rtl="0">
              <a:lnSpc>
                <a:spcPct val="115000"/>
              </a:lnSpc>
              <a:spcBef>
                <a:spcPts val="0"/>
              </a:spcBef>
              <a:spcAft>
                <a:spcPts val="0"/>
              </a:spcAft>
              <a:buNone/>
            </a:pPr>
            <a:endParaRPr dirty="0">
              <a:solidFill>
                <a:schemeClr val="dk1"/>
              </a:solidFill>
              <a:highlight>
                <a:schemeClr val="lt1"/>
              </a:highlight>
              <a:latin typeface="Georgia"/>
              <a:ea typeface="Georgia"/>
              <a:cs typeface="Georgia"/>
              <a:sym typeface="Georgia"/>
            </a:endParaRPr>
          </a:p>
          <a:p>
            <a:pPr marL="457200" lvl="0" indent="0" algn="l" rtl="0">
              <a:lnSpc>
                <a:spcPct val="115000"/>
              </a:lnSpc>
              <a:spcBef>
                <a:spcPts val="0"/>
              </a:spcBef>
              <a:spcAft>
                <a:spcPts val="0"/>
              </a:spcAft>
              <a:buNone/>
            </a:pPr>
            <a:endParaRPr dirty="0">
              <a:solidFill>
                <a:schemeClr val="dk1"/>
              </a:solidFill>
              <a:highlight>
                <a:schemeClr val="lt1"/>
              </a:highlight>
              <a:latin typeface="Georgia"/>
              <a:ea typeface="Georgia"/>
              <a:cs typeface="Georgia"/>
              <a:sym typeface="Georgia"/>
            </a:endParaRPr>
          </a:p>
          <a:p>
            <a:pPr marL="457200" lvl="0" indent="0" algn="l" rtl="0">
              <a:lnSpc>
                <a:spcPct val="115000"/>
              </a:lnSpc>
              <a:spcBef>
                <a:spcPts val="0"/>
              </a:spcBef>
              <a:spcAft>
                <a:spcPts val="0"/>
              </a:spcAft>
              <a:buNone/>
            </a:pPr>
            <a:endParaRPr dirty="0">
              <a:solidFill>
                <a:schemeClr val="dk1"/>
              </a:solidFill>
              <a:highlight>
                <a:schemeClr val="lt1"/>
              </a:highlight>
              <a:latin typeface="Georgia"/>
              <a:ea typeface="Georgia"/>
              <a:cs typeface="Georgia"/>
              <a:sym typeface="Georgia"/>
            </a:endParaRPr>
          </a:p>
          <a:p>
            <a:pPr marL="0" lvl="0" indent="0" algn="l" rtl="0">
              <a:lnSpc>
                <a:spcPct val="115000"/>
              </a:lnSpc>
              <a:spcBef>
                <a:spcPts val="0"/>
              </a:spcBef>
              <a:spcAft>
                <a:spcPts val="0"/>
              </a:spcAft>
              <a:buNone/>
            </a:pPr>
            <a:endParaRPr dirty="0">
              <a:solidFill>
                <a:schemeClr val="dk1"/>
              </a:solidFill>
              <a:highlight>
                <a:schemeClr val="lt1"/>
              </a:highlight>
              <a:latin typeface="Georgia"/>
              <a:ea typeface="Georgia"/>
              <a:cs typeface="Georgia"/>
              <a:sym typeface="Georgia"/>
            </a:endParaRPr>
          </a:p>
        </p:txBody>
      </p:sp>
      <p:pic>
        <p:nvPicPr>
          <p:cNvPr id="123" name="Google Shape;123;p29"/>
          <p:cNvPicPr preferRelativeResize="0"/>
          <p:nvPr/>
        </p:nvPicPr>
        <p:blipFill rotWithShape="1">
          <a:blip r:embed="rId3">
            <a:alphaModFix/>
          </a:blip>
          <a:srcRect t="34071"/>
          <a:stretch/>
        </p:blipFill>
        <p:spPr>
          <a:xfrm>
            <a:off x="3009900" y="8234050"/>
            <a:ext cx="1752600" cy="1540675"/>
          </a:xfrm>
          <a:prstGeom prst="rect">
            <a:avLst/>
          </a:prstGeom>
          <a:noFill/>
          <a:ln w="19050" cap="flat" cmpd="sng">
            <a:solidFill>
              <a:srgbClr val="0000FF"/>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27"/>
        <p:cNvGrpSpPr/>
        <p:nvPr/>
      </p:nvGrpSpPr>
      <p:grpSpPr>
        <a:xfrm>
          <a:off x="0" y="0"/>
          <a:ext cx="0" cy="0"/>
          <a:chOff x="0" y="0"/>
          <a:chExt cx="0" cy="0"/>
        </a:xfrm>
      </p:grpSpPr>
      <p:sp>
        <p:nvSpPr>
          <p:cNvPr id="128" name="Google Shape;128;p30"/>
          <p:cNvSpPr txBox="1"/>
          <p:nvPr/>
        </p:nvSpPr>
        <p:spPr>
          <a:xfrm>
            <a:off x="361800" y="313350"/>
            <a:ext cx="7067100" cy="986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600" b="1" u="sng">
                <a:solidFill>
                  <a:schemeClr val="dk1"/>
                </a:solidFill>
              </a:rPr>
              <a:t>Nurse - Mrs. Ehrlich </a:t>
            </a:r>
            <a:endParaRPr sz="1600" b="1" u="sng">
              <a:solidFill>
                <a:schemeClr val="dk1"/>
              </a:solidFill>
            </a:endParaRPr>
          </a:p>
          <a:p>
            <a:pPr marL="0" lvl="0" indent="0" algn="l" rtl="0">
              <a:spcBef>
                <a:spcPts val="0"/>
              </a:spcBef>
              <a:spcAft>
                <a:spcPts val="0"/>
              </a:spcAft>
              <a:buClr>
                <a:schemeClr val="dk1"/>
              </a:buClr>
              <a:buSzPts val="1100"/>
              <a:buFont typeface="Arial"/>
              <a:buNone/>
            </a:pPr>
            <a:endParaRPr sz="1600" b="1" u="sng">
              <a:solidFill>
                <a:schemeClr val="dk1"/>
              </a:solidFill>
            </a:endParaRPr>
          </a:p>
          <a:p>
            <a:pPr marL="0" lvl="0" indent="0" algn="l" rtl="0">
              <a:spcBef>
                <a:spcPts val="0"/>
              </a:spcBef>
              <a:spcAft>
                <a:spcPts val="0"/>
              </a:spcAft>
              <a:buClr>
                <a:schemeClr val="dk1"/>
              </a:buClr>
              <a:buSzPts val="1100"/>
              <a:buFont typeface="Arial"/>
              <a:buNone/>
            </a:pPr>
            <a:r>
              <a:rPr lang="en" sz="1600" b="1">
                <a:solidFill>
                  <a:schemeClr val="dk1"/>
                </a:solidFill>
                <a:highlight>
                  <a:srgbClr val="FFFF00"/>
                </a:highlight>
              </a:rPr>
              <a:t>If you have any question whether your child should or shouldn’t be in school, please contact me prior to sending them in. This includes positive cases, family members or close contacts. </a:t>
            </a:r>
            <a:endParaRPr sz="1600" b="1">
              <a:solidFill>
                <a:schemeClr val="dk1"/>
              </a:solidFill>
              <a:highlight>
                <a:srgbClr val="FFFF00"/>
              </a:highlight>
            </a:endParaRPr>
          </a:p>
          <a:p>
            <a:pPr marL="0" lvl="0" indent="0" algn="l" rtl="0">
              <a:spcBef>
                <a:spcPts val="0"/>
              </a:spcBef>
              <a:spcAft>
                <a:spcPts val="0"/>
              </a:spcAft>
              <a:buClr>
                <a:schemeClr val="dk1"/>
              </a:buClr>
              <a:buSzPts val="1100"/>
              <a:buFont typeface="Arial"/>
              <a:buNone/>
            </a:pPr>
            <a:endParaRPr sz="1600" b="1" u="sng">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600" b="1" u="sng">
                <a:solidFill>
                  <a:schemeClr val="dk1"/>
                </a:solidFill>
              </a:rPr>
              <a:t>Positive Covid-19 students:  </a:t>
            </a:r>
            <a:r>
              <a:rPr lang="en" sz="1600">
                <a:solidFill>
                  <a:schemeClr val="dk1"/>
                </a:solidFill>
              </a:rPr>
              <a:t>Anyone who tests positive for COVID-19 must isolate for 5 days regardless of vaccination status or symptoms. If you have no symptoms or your symptoms are resolving after 5 days, you may return to work/school but should continue to wear a mask for 5 additional days. If you still have a fever on day 5, you must continue to isolate until you are fever-free for 24 hours (and without taking fever-reducing medications).</a:t>
            </a:r>
            <a:endParaRPr sz="1600">
              <a:solidFill>
                <a:schemeClr val="dk1"/>
              </a:solidFill>
            </a:endParaRPr>
          </a:p>
          <a:p>
            <a:pPr marL="0" lvl="0" indent="0" algn="l" rtl="0">
              <a:spcBef>
                <a:spcPts val="0"/>
              </a:spcBef>
              <a:spcAft>
                <a:spcPts val="0"/>
              </a:spcAft>
              <a:buClr>
                <a:schemeClr val="dk1"/>
              </a:buClr>
              <a:buSzPts val="1100"/>
              <a:buFont typeface="Arial"/>
              <a:buNone/>
            </a:pPr>
            <a:endParaRPr sz="1600" b="1" u="sng">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600" b="1" u="sng">
                <a:solidFill>
                  <a:schemeClr val="dk1"/>
                </a:solidFill>
              </a:rPr>
              <a:t>Vaccinated close contacts (in or out of school): </a:t>
            </a:r>
            <a:r>
              <a:rPr lang="en" sz="1600">
                <a:solidFill>
                  <a:schemeClr val="dk1"/>
                </a:solidFill>
              </a:rPr>
              <a:t>Vaccinated close contacts to positive COVID-19 cases should monitor themselves and family members for symptoms but may continue to attend work/school as long as they remain symptom-free.*Fully vaccinated is defined as two-weeks following the completion of the Pfizer or Moderna series or two-weeks following the single dose of J&amp;J vaccine.</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600" b="1" u="sng">
                <a:solidFill>
                  <a:schemeClr val="dk1"/>
                </a:solidFill>
              </a:rPr>
              <a:t>Unvaccinated out of school close contacts:</a:t>
            </a:r>
            <a:r>
              <a:rPr lang="en" sz="1600">
                <a:solidFill>
                  <a:schemeClr val="dk1"/>
                </a:solidFill>
              </a:rPr>
              <a:t> to positive COVID-19 cases must quarantine for 5 days and may return to work/school on day six (6) if they remain symptom-free. </a:t>
            </a: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6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600">
                <a:solidFill>
                  <a:schemeClr val="dk1"/>
                </a:solidFill>
              </a:rPr>
              <a:t>Pool testing: Anyone who tests positive for Covid-19 must remain out of pool testing for 90 days. Please make sure you let me know if your student had a recent positive test (especially if it was a home test). To sign up for pool testing or test and stay (if eligible), please use the following link: </a:t>
            </a:r>
            <a:r>
              <a:rPr lang="en" sz="1600" b="1" u="sng">
                <a:solidFill>
                  <a:schemeClr val="accent5"/>
                </a:solidFill>
                <a:highlight>
                  <a:schemeClr val="accent6"/>
                </a:highligh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https://www.cic-health.com/consent/ma?district=null</a:t>
            </a:r>
            <a:endParaRPr sz="1600" b="1" u="sng">
              <a:solidFill>
                <a:schemeClr val="dk1"/>
              </a:solidFill>
            </a:endParaRPr>
          </a:p>
          <a:p>
            <a:pPr marL="0" lvl="0" indent="0" algn="l" rtl="0">
              <a:spcBef>
                <a:spcPts val="0"/>
              </a:spcBef>
              <a:spcAft>
                <a:spcPts val="0"/>
              </a:spcAft>
              <a:buClr>
                <a:schemeClr val="dk1"/>
              </a:buClr>
              <a:buSzPts val="1100"/>
              <a:buFont typeface="Arial"/>
              <a:buNone/>
            </a:pPr>
            <a:endParaRPr sz="1600" b="1" u="sng">
              <a:solidFill>
                <a:schemeClr val="dk1"/>
              </a:solidFill>
            </a:endParaRPr>
          </a:p>
          <a:p>
            <a:pPr marL="0" lvl="0" indent="0" algn="l" rtl="0">
              <a:spcBef>
                <a:spcPts val="0"/>
              </a:spcBef>
              <a:spcAft>
                <a:spcPts val="0"/>
              </a:spcAft>
              <a:buClr>
                <a:schemeClr val="dk1"/>
              </a:buClr>
              <a:buSzPts val="1100"/>
              <a:buFont typeface="Arial"/>
              <a:buNone/>
            </a:pPr>
            <a:endParaRPr sz="1600" b="1" u="sng">
              <a:solidFill>
                <a:schemeClr val="dk1"/>
              </a:solidFill>
            </a:endParaRPr>
          </a:p>
          <a:p>
            <a:pPr marL="0" lvl="0" indent="0" algn="l" rtl="0">
              <a:spcBef>
                <a:spcPts val="0"/>
              </a:spcBef>
              <a:spcAft>
                <a:spcPts val="0"/>
              </a:spcAft>
              <a:buClr>
                <a:schemeClr val="dk1"/>
              </a:buClr>
              <a:buSzPts val="1100"/>
              <a:buFont typeface="Arial"/>
              <a:buNone/>
            </a:pPr>
            <a:r>
              <a:rPr lang="en" sz="1600">
                <a:solidFill>
                  <a:schemeClr val="dk1"/>
                </a:solidFill>
              </a:rPr>
              <a:t>Mollie Ehrlich MSN,RN</a:t>
            </a:r>
            <a:endParaRPr sz="1600">
              <a:solidFill>
                <a:schemeClr val="dk1"/>
              </a:solidFill>
            </a:endParaRPr>
          </a:p>
          <a:p>
            <a:pPr marL="0" lvl="0" indent="0" algn="l" rtl="0">
              <a:spcBef>
                <a:spcPts val="0"/>
              </a:spcBef>
              <a:spcAft>
                <a:spcPts val="0"/>
              </a:spcAft>
              <a:buClr>
                <a:schemeClr val="dk1"/>
              </a:buClr>
              <a:buSzPts val="1100"/>
              <a:buFont typeface="Arial"/>
              <a:buNone/>
            </a:pPr>
            <a:r>
              <a:rPr lang="en" sz="1600">
                <a:solidFill>
                  <a:schemeClr val="dk1"/>
                </a:solidFill>
              </a:rPr>
              <a:t>School Nurse</a:t>
            </a:r>
            <a:endParaRPr sz="1600">
              <a:solidFill>
                <a:schemeClr val="dk1"/>
              </a:solidFill>
            </a:endParaRPr>
          </a:p>
          <a:p>
            <a:pPr marL="0" lvl="0" indent="0" algn="l" rtl="0">
              <a:spcBef>
                <a:spcPts val="0"/>
              </a:spcBef>
              <a:spcAft>
                <a:spcPts val="0"/>
              </a:spcAft>
              <a:buClr>
                <a:schemeClr val="dk1"/>
              </a:buClr>
              <a:buSzPts val="1100"/>
              <a:buFont typeface="Arial"/>
              <a:buNone/>
            </a:pPr>
            <a:r>
              <a:rPr lang="en" sz="1600">
                <a:solidFill>
                  <a:schemeClr val="dk1"/>
                </a:solidFill>
              </a:rPr>
              <a:t>mollieehrlich@quincypublicschools.com</a:t>
            </a:r>
            <a:endParaRPr sz="1600">
              <a:solidFill>
                <a:schemeClr val="dk1"/>
              </a:solidFill>
            </a:endParaRPr>
          </a:p>
          <a:p>
            <a:pPr marL="0" lvl="0" indent="0" algn="l" rtl="0">
              <a:spcBef>
                <a:spcPts val="0"/>
              </a:spcBef>
              <a:spcAft>
                <a:spcPts val="0"/>
              </a:spcAft>
              <a:buClr>
                <a:schemeClr val="dk1"/>
              </a:buClr>
              <a:buSzPts val="1100"/>
              <a:buFont typeface="Arial"/>
              <a:buNone/>
            </a:pPr>
            <a:endParaRPr sz="1600" b="1" u="sng">
              <a:solidFill>
                <a:schemeClr val="dk1"/>
              </a:solidFill>
              <a:highlight>
                <a:schemeClr val="accent6"/>
              </a:highlight>
            </a:endParaRPr>
          </a:p>
          <a:p>
            <a:pPr marL="0" lvl="0" indent="0" algn="ctr" rtl="0">
              <a:spcBef>
                <a:spcPts val="0"/>
              </a:spcBef>
              <a:spcAft>
                <a:spcPts val="800"/>
              </a:spcAft>
              <a:buNone/>
            </a:pPr>
            <a:endParaRPr sz="16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132"/>
        <p:cNvGrpSpPr/>
        <p:nvPr/>
      </p:nvGrpSpPr>
      <p:grpSpPr>
        <a:xfrm>
          <a:off x="0" y="0"/>
          <a:ext cx="0" cy="0"/>
          <a:chOff x="0" y="0"/>
          <a:chExt cx="0" cy="0"/>
        </a:xfrm>
      </p:grpSpPr>
      <p:sp>
        <p:nvSpPr>
          <p:cNvPr id="133" name="Google Shape;133;p31"/>
          <p:cNvSpPr txBox="1"/>
          <p:nvPr/>
        </p:nvSpPr>
        <p:spPr>
          <a:xfrm>
            <a:off x="249000" y="279300"/>
            <a:ext cx="7318800" cy="9521100"/>
          </a:xfrm>
          <a:prstGeom prst="rect">
            <a:avLst/>
          </a:prstGeom>
          <a:solidFill>
            <a:srgbClr val="D9D2E9"/>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u="sng">
                <a:solidFill>
                  <a:schemeClr val="dk1"/>
                </a:solidFill>
                <a:latin typeface="Merriweather"/>
                <a:ea typeface="Merriweather"/>
                <a:cs typeface="Merriweather"/>
                <a:sym typeface="Merriweather"/>
              </a:rPr>
              <a:t>EL - MS. CORCORAN</a:t>
            </a:r>
            <a:endParaRPr sz="1900">
              <a:solidFill>
                <a:schemeClr val="dk1"/>
              </a:solidFill>
              <a:latin typeface="Georgia"/>
              <a:ea typeface="Georgia"/>
              <a:cs typeface="Georgia"/>
              <a:sym typeface="Georgia"/>
            </a:endParaRPr>
          </a:p>
          <a:p>
            <a:pPr marL="0" lvl="0" indent="0" algn="ctr" rtl="0">
              <a:spcBef>
                <a:spcPts val="0"/>
              </a:spcBef>
              <a:spcAft>
                <a:spcPts val="0"/>
              </a:spcAft>
              <a:buClr>
                <a:schemeClr val="dk1"/>
              </a:buClr>
              <a:buSzPts val="1100"/>
              <a:buFont typeface="Arial"/>
              <a:buNone/>
            </a:pPr>
            <a:endParaRPr sz="1500" b="1">
              <a:solidFill>
                <a:schemeClr val="lt1"/>
              </a:solidFill>
              <a:highlight>
                <a:srgbClr val="9900FF"/>
              </a:highlight>
              <a:latin typeface="Georgia"/>
              <a:ea typeface="Georgia"/>
              <a:cs typeface="Georgia"/>
              <a:sym typeface="Georgia"/>
            </a:endParaRPr>
          </a:p>
          <a:p>
            <a:pPr marL="0" lvl="0" indent="0" algn="ctr" rtl="0">
              <a:lnSpc>
                <a:spcPct val="150000"/>
              </a:lnSpc>
              <a:spcBef>
                <a:spcPts val="0"/>
              </a:spcBef>
              <a:spcAft>
                <a:spcPts val="0"/>
              </a:spcAft>
              <a:buClr>
                <a:schemeClr val="dk1"/>
              </a:buClr>
              <a:buSzPts val="1100"/>
              <a:buFont typeface="Arial"/>
              <a:buNone/>
            </a:pPr>
            <a:r>
              <a:rPr lang="en" b="1">
                <a:solidFill>
                  <a:schemeClr val="lt1"/>
                </a:solidFill>
                <a:highlight>
                  <a:srgbClr val="9900FF"/>
                </a:highlight>
                <a:latin typeface="Georgia"/>
                <a:ea typeface="Georgia"/>
                <a:cs typeface="Georgia"/>
                <a:sym typeface="Georgia"/>
              </a:rPr>
              <a:t>ACCESS for ELLs 2.0 testing is coming up! </a:t>
            </a:r>
            <a:endParaRPr b="1">
              <a:solidFill>
                <a:schemeClr val="lt1"/>
              </a:solidFill>
              <a:highlight>
                <a:srgbClr val="9900FF"/>
              </a:highlight>
              <a:latin typeface="Georgia"/>
              <a:ea typeface="Georgia"/>
              <a:cs typeface="Georgia"/>
              <a:sym typeface="Georgia"/>
            </a:endParaRPr>
          </a:p>
          <a:p>
            <a:pPr marL="0" lvl="0" indent="0" algn="ctr" rtl="0">
              <a:lnSpc>
                <a:spcPct val="150000"/>
              </a:lnSpc>
              <a:spcBef>
                <a:spcPts val="0"/>
              </a:spcBef>
              <a:spcAft>
                <a:spcPts val="0"/>
              </a:spcAft>
              <a:buClr>
                <a:schemeClr val="dk1"/>
              </a:buClr>
              <a:buSzPts val="1100"/>
              <a:buFont typeface="Arial"/>
              <a:buNone/>
            </a:pPr>
            <a:r>
              <a:rPr lang="en">
                <a:solidFill>
                  <a:schemeClr val="dk1"/>
                </a:solidFill>
                <a:latin typeface="Georgia"/>
                <a:ea typeface="Georgia"/>
                <a:cs typeface="Georgia"/>
                <a:sym typeface="Georgia"/>
              </a:rPr>
              <a:t>I’ve captured images of what the actual online test will look like as Grades 1-5 will be on chromebooks. These images are from the practice test, but the format is the same; the content and questions on the actual test will assess the language associated with Language Arts, Mathematics, Science, and Social Studies across the four language domains. ACCESS resembles the MAP assessment given in Grades 2-5 as it is adaptive. The Kindergarten ACCESS for ELLs is paper-based and individually administered and uses stories and activities which helps to keep our young English Learners engaged! This test helps in identifying what language skills your child has and allows us to differentiate instruction to meet them on their proficiency level. This is also a great tool to track your child’s progress in learning academic English!</a:t>
            </a:r>
            <a:endParaRPr sz="1900" b="1">
              <a:solidFill>
                <a:srgbClr val="FFFFFF"/>
              </a:solidFill>
              <a:highlight>
                <a:srgbClr val="9900FF"/>
              </a:highlight>
              <a:latin typeface="Georgia"/>
              <a:ea typeface="Georgia"/>
              <a:cs typeface="Georgia"/>
              <a:sym typeface="Georgia"/>
            </a:endParaRPr>
          </a:p>
        </p:txBody>
      </p:sp>
      <p:pic>
        <p:nvPicPr>
          <p:cNvPr id="134" name="Google Shape;134;p31"/>
          <p:cNvPicPr preferRelativeResize="0"/>
          <p:nvPr/>
        </p:nvPicPr>
        <p:blipFill rotWithShape="1">
          <a:blip r:embed="rId3">
            <a:alphaModFix/>
          </a:blip>
          <a:srcRect l="4980" t="41272" r="7176" b="6118"/>
          <a:stretch/>
        </p:blipFill>
        <p:spPr>
          <a:xfrm>
            <a:off x="569700" y="4452625"/>
            <a:ext cx="6677400" cy="5175025"/>
          </a:xfrm>
          <a:prstGeom prst="rect">
            <a:avLst/>
          </a:prstGeom>
          <a:noFill/>
          <a:ln w="38100" cap="flat" cmpd="sng">
            <a:solidFill>
              <a:srgbClr val="9900FF"/>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38"/>
        <p:cNvGrpSpPr/>
        <p:nvPr/>
      </p:nvGrpSpPr>
      <p:grpSpPr>
        <a:xfrm>
          <a:off x="0" y="0"/>
          <a:ext cx="0" cy="0"/>
          <a:chOff x="0" y="0"/>
          <a:chExt cx="0" cy="0"/>
        </a:xfrm>
      </p:grpSpPr>
      <p:sp>
        <p:nvSpPr>
          <p:cNvPr id="139" name="Google Shape;139;p32"/>
          <p:cNvSpPr txBox="1"/>
          <p:nvPr/>
        </p:nvSpPr>
        <p:spPr>
          <a:xfrm>
            <a:off x="244975" y="241300"/>
            <a:ext cx="4689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u="sng">
                <a:solidFill>
                  <a:schemeClr val="dk1"/>
                </a:solidFill>
              </a:rPr>
              <a:t>SCHOOL COUNCIL &amp; DEI</a:t>
            </a:r>
            <a:endParaRPr sz="2000" b="1" u="sng">
              <a:solidFill>
                <a:schemeClr val="dk1"/>
              </a:solidFill>
            </a:endParaRPr>
          </a:p>
        </p:txBody>
      </p:sp>
      <p:sp>
        <p:nvSpPr>
          <p:cNvPr id="140" name="Google Shape;140;p32"/>
          <p:cNvSpPr txBox="1"/>
          <p:nvPr/>
        </p:nvSpPr>
        <p:spPr>
          <a:xfrm>
            <a:off x="106200" y="629125"/>
            <a:ext cx="7560000" cy="8206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400" b="1">
                <a:solidFill>
                  <a:schemeClr val="dk1"/>
                </a:solidFill>
                <a:latin typeface="Cambria"/>
                <a:ea typeface="Cambria"/>
                <a:cs typeface="Cambria"/>
                <a:sym typeface="Cambria"/>
              </a:rPr>
              <a:t>Merrymount School Council!</a:t>
            </a:r>
            <a:endParaRPr sz="2400">
              <a:solidFill>
                <a:schemeClr val="dk1"/>
              </a:solidFill>
              <a:latin typeface="Cambria"/>
              <a:ea typeface="Cambria"/>
              <a:cs typeface="Cambria"/>
              <a:sym typeface="Cambria"/>
            </a:endParaRPr>
          </a:p>
          <a:p>
            <a:pPr marL="0" lvl="0" indent="0" algn="ctr" rtl="0">
              <a:lnSpc>
                <a:spcPct val="115000"/>
              </a:lnSpc>
              <a:spcBef>
                <a:spcPts val="0"/>
              </a:spcBef>
              <a:spcAft>
                <a:spcPts val="0"/>
              </a:spcAft>
              <a:buNone/>
            </a:pPr>
            <a:r>
              <a:rPr lang="en" sz="2400">
                <a:solidFill>
                  <a:schemeClr val="dk1"/>
                </a:solidFill>
                <a:latin typeface="Cambria"/>
                <a:ea typeface="Cambria"/>
                <a:cs typeface="Cambria"/>
                <a:sym typeface="Cambria"/>
              </a:rPr>
              <a:t>We hope you can join us at our next virtual Merrymount School Council meeting on January 11, 2022 at 7pm. </a:t>
            </a:r>
            <a:endParaRPr sz="2400">
              <a:solidFill>
                <a:schemeClr val="dk1"/>
              </a:solidFill>
              <a:latin typeface="Cambria"/>
              <a:ea typeface="Cambria"/>
              <a:cs typeface="Cambria"/>
              <a:sym typeface="Cambria"/>
            </a:endParaRPr>
          </a:p>
          <a:p>
            <a:pPr marL="0" lvl="0" indent="0" algn="ctr" rtl="0">
              <a:lnSpc>
                <a:spcPct val="115000"/>
              </a:lnSpc>
              <a:spcBef>
                <a:spcPts val="0"/>
              </a:spcBef>
              <a:spcAft>
                <a:spcPts val="0"/>
              </a:spcAft>
              <a:buNone/>
            </a:pPr>
            <a:r>
              <a:rPr lang="en" sz="2400">
                <a:solidFill>
                  <a:schemeClr val="dk1"/>
                </a:solidFill>
                <a:latin typeface="Cambria"/>
                <a:ea typeface="Cambria"/>
                <a:cs typeface="Cambria"/>
                <a:sym typeface="Cambria"/>
              </a:rPr>
              <a:t>Google Meet link:</a:t>
            </a:r>
            <a:endParaRPr sz="2100">
              <a:solidFill>
                <a:schemeClr val="dk1"/>
              </a:solidFill>
            </a:endParaRPr>
          </a:p>
          <a:p>
            <a:pPr marL="0" lvl="0" indent="0" algn="ctr" rtl="0">
              <a:lnSpc>
                <a:spcPct val="115000"/>
              </a:lnSpc>
              <a:spcBef>
                <a:spcPts val="0"/>
              </a:spcBef>
              <a:spcAft>
                <a:spcPts val="0"/>
              </a:spcAft>
              <a:buNone/>
            </a:pPr>
            <a:r>
              <a:rPr lang="en" sz="2100" u="sng">
                <a:solidFill>
                  <a:srgbClr val="1155CC"/>
                </a:solidFill>
                <a:latin typeface="Roboto"/>
                <a:ea typeface="Roboto"/>
                <a:cs typeface="Roboto"/>
                <a:sym typeface="Robo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meet.google.com/xda-bnhd-ade</a:t>
            </a:r>
            <a:endParaRPr sz="1100">
              <a:solidFill>
                <a:schemeClr val="dk1"/>
              </a:solidFill>
            </a:endParaRPr>
          </a:p>
          <a:p>
            <a:pPr marL="0" lvl="0" indent="0" algn="ctr" rtl="0">
              <a:lnSpc>
                <a:spcPct val="115000"/>
              </a:lnSpc>
              <a:spcBef>
                <a:spcPts val="0"/>
              </a:spcBef>
              <a:spcAft>
                <a:spcPts val="0"/>
              </a:spcAft>
              <a:buNone/>
            </a:pPr>
            <a:endParaRPr sz="600" i="1">
              <a:solidFill>
                <a:schemeClr val="dk1"/>
              </a:solidFill>
              <a:latin typeface="Cambria"/>
              <a:ea typeface="Cambria"/>
              <a:cs typeface="Cambria"/>
              <a:sym typeface="Cambria"/>
            </a:endParaRPr>
          </a:p>
          <a:p>
            <a:pPr marL="0" lvl="0" indent="0" algn="ctr" rtl="0">
              <a:lnSpc>
                <a:spcPct val="115000"/>
              </a:lnSpc>
              <a:spcBef>
                <a:spcPts val="0"/>
              </a:spcBef>
              <a:spcAft>
                <a:spcPts val="0"/>
              </a:spcAft>
              <a:buNone/>
            </a:pPr>
            <a:r>
              <a:rPr lang="en" sz="2200" i="1">
                <a:solidFill>
                  <a:schemeClr val="dk1"/>
                </a:solidFill>
                <a:latin typeface="Cambria"/>
                <a:ea typeface="Cambria"/>
                <a:cs typeface="Cambria"/>
                <a:sym typeface="Cambria"/>
              </a:rPr>
              <a:t>Please email your questions and suggestions to  </a:t>
            </a:r>
            <a:r>
              <a:rPr lang="en" sz="2200" i="1" u="sng">
                <a:solidFill>
                  <a:srgbClr val="1155CC"/>
                </a:solidFill>
                <a:latin typeface="Cambria"/>
                <a:ea typeface="Cambria"/>
                <a:cs typeface="Cambria"/>
                <a:sym typeface="Cambri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merrymount.schoolcouncil@gmail.com</a:t>
            </a:r>
            <a:endParaRPr sz="2400" b="1">
              <a:solidFill>
                <a:schemeClr val="dk1"/>
              </a:solidFill>
              <a:latin typeface="Cambria"/>
              <a:ea typeface="Cambria"/>
              <a:cs typeface="Cambria"/>
              <a:sym typeface="Cambria"/>
            </a:endParaRPr>
          </a:p>
          <a:p>
            <a:pPr marL="0" lvl="0" indent="0" algn="ctr" rtl="0">
              <a:lnSpc>
                <a:spcPct val="115000"/>
              </a:lnSpc>
              <a:spcBef>
                <a:spcPts val="0"/>
              </a:spcBef>
              <a:spcAft>
                <a:spcPts val="0"/>
              </a:spcAft>
              <a:buNone/>
            </a:pPr>
            <a:r>
              <a:rPr lang="en" sz="1700">
                <a:solidFill>
                  <a:srgbClr val="212121"/>
                </a:solidFill>
                <a:highlight>
                  <a:schemeClr val="accent6"/>
                </a:highlight>
                <a:latin typeface="Cambria"/>
                <a:ea typeface="Cambria"/>
                <a:cs typeface="Cambria"/>
                <a:sym typeface="Cambria"/>
              </a:rPr>
              <a:t>Thank you to the work of our School Council!</a:t>
            </a:r>
            <a:endParaRPr sz="1700">
              <a:solidFill>
                <a:srgbClr val="212121"/>
              </a:solidFill>
              <a:highlight>
                <a:schemeClr val="accent6"/>
              </a:highlight>
              <a:latin typeface="Cambria"/>
              <a:ea typeface="Cambria"/>
              <a:cs typeface="Cambria"/>
              <a:sym typeface="Cambria"/>
            </a:endParaRPr>
          </a:p>
          <a:p>
            <a:pPr marL="0" lvl="0" indent="0" algn="ctr" rtl="0">
              <a:lnSpc>
                <a:spcPct val="115000"/>
              </a:lnSpc>
              <a:spcBef>
                <a:spcPts val="0"/>
              </a:spcBef>
              <a:spcAft>
                <a:spcPts val="0"/>
              </a:spcAft>
              <a:buNone/>
            </a:pPr>
            <a:r>
              <a:rPr lang="en" sz="1700">
                <a:solidFill>
                  <a:srgbClr val="212121"/>
                </a:solidFill>
                <a:highlight>
                  <a:schemeClr val="accent6"/>
                </a:highlight>
                <a:latin typeface="Cambria"/>
                <a:ea typeface="Cambria"/>
                <a:cs typeface="Cambria"/>
                <a:sym typeface="Cambria"/>
              </a:rPr>
              <a:t>We have a gorgeous bulletin board: Once Upon a Time </a:t>
            </a:r>
            <a:endParaRPr sz="1700">
              <a:solidFill>
                <a:srgbClr val="212121"/>
              </a:solidFill>
              <a:highlight>
                <a:schemeClr val="accent6"/>
              </a:highlight>
              <a:latin typeface="Cambria"/>
              <a:ea typeface="Cambria"/>
              <a:cs typeface="Cambria"/>
              <a:sym typeface="Cambria"/>
            </a:endParaRPr>
          </a:p>
          <a:p>
            <a:pPr marL="0" lvl="0" indent="0" algn="ctr" rtl="0">
              <a:lnSpc>
                <a:spcPct val="115000"/>
              </a:lnSpc>
              <a:spcBef>
                <a:spcPts val="0"/>
              </a:spcBef>
              <a:spcAft>
                <a:spcPts val="0"/>
              </a:spcAft>
              <a:buNone/>
            </a:pPr>
            <a:r>
              <a:rPr lang="en" sz="1700">
                <a:solidFill>
                  <a:srgbClr val="212121"/>
                </a:solidFill>
                <a:highlight>
                  <a:schemeClr val="accent6"/>
                </a:highlight>
                <a:latin typeface="Cambria"/>
                <a:ea typeface="Cambria"/>
                <a:cs typeface="Cambria"/>
                <a:sym typeface="Cambria"/>
              </a:rPr>
              <a:t>Designed and created by: Mrs. Amy Bacchieri and Ms. Shiv Singh</a:t>
            </a:r>
            <a:endParaRPr sz="1700">
              <a:solidFill>
                <a:srgbClr val="212121"/>
              </a:solidFill>
              <a:highlight>
                <a:schemeClr val="accent6"/>
              </a:highlight>
              <a:latin typeface="Cambria"/>
              <a:ea typeface="Cambria"/>
              <a:cs typeface="Cambria"/>
              <a:sym typeface="Cambria"/>
            </a:endParaRPr>
          </a:p>
          <a:p>
            <a:pPr marL="0" lvl="0" indent="0" algn="ctr" rtl="0">
              <a:lnSpc>
                <a:spcPct val="115000"/>
              </a:lnSpc>
              <a:spcBef>
                <a:spcPts val="0"/>
              </a:spcBef>
              <a:spcAft>
                <a:spcPts val="0"/>
              </a:spcAft>
              <a:buNone/>
            </a:pPr>
            <a:endParaRPr sz="1500">
              <a:solidFill>
                <a:srgbClr val="212121"/>
              </a:solidFill>
              <a:highlight>
                <a:schemeClr val="accent6"/>
              </a:highlight>
              <a:latin typeface="Cambria"/>
              <a:ea typeface="Cambria"/>
              <a:cs typeface="Cambria"/>
              <a:sym typeface="Cambria"/>
            </a:endParaRPr>
          </a:p>
          <a:p>
            <a:pPr marL="0" lvl="0" indent="0" algn="ctr" rtl="0">
              <a:lnSpc>
                <a:spcPct val="115000"/>
              </a:lnSpc>
              <a:spcBef>
                <a:spcPts val="0"/>
              </a:spcBef>
              <a:spcAft>
                <a:spcPts val="0"/>
              </a:spcAft>
              <a:buNone/>
            </a:pPr>
            <a:r>
              <a:rPr lang="en" sz="1700">
                <a:solidFill>
                  <a:srgbClr val="212121"/>
                </a:solidFill>
                <a:highlight>
                  <a:schemeClr val="accent6"/>
                </a:highlight>
                <a:latin typeface="Cambria"/>
                <a:ea typeface="Cambria"/>
                <a:cs typeface="Cambria"/>
                <a:sym typeface="Cambria"/>
              </a:rPr>
              <a:t>All of our daily Community slides were created by Mr. Jonathan Hawes</a:t>
            </a:r>
            <a:endParaRPr sz="1700">
              <a:solidFill>
                <a:srgbClr val="212121"/>
              </a:solidFill>
              <a:highlight>
                <a:schemeClr val="accent6"/>
              </a:highlight>
              <a:latin typeface="Cambria"/>
              <a:ea typeface="Cambria"/>
              <a:cs typeface="Cambria"/>
              <a:sym typeface="Cambria"/>
            </a:endParaRPr>
          </a:p>
          <a:p>
            <a:pPr marL="0" lvl="0" indent="0" algn="ctr" rtl="0">
              <a:lnSpc>
                <a:spcPct val="115000"/>
              </a:lnSpc>
              <a:spcBef>
                <a:spcPts val="0"/>
              </a:spcBef>
              <a:spcAft>
                <a:spcPts val="0"/>
              </a:spcAft>
              <a:buNone/>
            </a:pPr>
            <a:endParaRPr sz="1700">
              <a:solidFill>
                <a:srgbClr val="212121"/>
              </a:solidFill>
              <a:highlight>
                <a:schemeClr val="accent6"/>
              </a:highlight>
              <a:latin typeface="Cambria"/>
              <a:ea typeface="Cambria"/>
              <a:cs typeface="Cambria"/>
              <a:sym typeface="Cambria"/>
            </a:endParaRPr>
          </a:p>
          <a:p>
            <a:pPr marL="0" lvl="0" indent="0" algn="ctr" rtl="0">
              <a:lnSpc>
                <a:spcPct val="115000"/>
              </a:lnSpc>
              <a:spcBef>
                <a:spcPts val="0"/>
              </a:spcBef>
              <a:spcAft>
                <a:spcPts val="0"/>
              </a:spcAft>
              <a:buNone/>
            </a:pPr>
            <a:r>
              <a:rPr lang="en" sz="1700">
                <a:solidFill>
                  <a:srgbClr val="212121"/>
                </a:solidFill>
                <a:highlight>
                  <a:schemeClr val="accent6"/>
                </a:highlight>
                <a:latin typeface="Cambria"/>
                <a:ea typeface="Cambria"/>
                <a:cs typeface="Cambria"/>
                <a:sym typeface="Cambria"/>
              </a:rPr>
              <a:t>Thank you to all of you for your dedication to Merrymount!!!</a:t>
            </a:r>
            <a:br>
              <a:rPr lang="en" sz="1700">
                <a:solidFill>
                  <a:srgbClr val="212121"/>
                </a:solidFill>
                <a:highlight>
                  <a:schemeClr val="accent6"/>
                </a:highlight>
                <a:latin typeface="Cambria"/>
                <a:ea typeface="Cambria"/>
                <a:cs typeface="Cambria"/>
                <a:sym typeface="Cambria"/>
              </a:rPr>
            </a:br>
            <a:endParaRPr sz="1700">
              <a:solidFill>
                <a:srgbClr val="212121"/>
              </a:solidFill>
              <a:highlight>
                <a:schemeClr val="accent6"/>
              </a:highlight>
              <a:latin typeface="Cambria"/>
              <a:ea typeface="Cambria"/>
              <a:cs typeface="Cambria"/>
              <a:sym typeface="Cambria"/>
            </a:endParaRPr>
          </a:p>
          <a:p>
            <a:pPr marL="0" lvl="0" indent="0" algn="ctr" rtl="0">
              <a:lnSpc>
                <a:spcPct val="115000"/>
              </a:lnSpc>
              <a:spcBef>
                <a:spcPts val="0"/>
              </a:spcBef>
              <a:spcAft>
                <a:spcPts val="0"/>
              </a:spcAft>
              <a:buNone/>
            </a:pPr>
            <a:endParaRPr b="1">
              <a:solidFill>
                <a:srgbClr val="212121"/>
              </a:solidFill>
              <a:highlight>
                <a:schemeClr val="accent6"/>
              </a:highlight>
              <a:latin typeface="Georgia"/>
              <a:ea typeface="Georgia"/>
              <a:cs typeface="Georgia"/>
              <a:sym typeface="Georgia"/>
            </a:endParaRPr>
          </a:p>
          <a:p>
            <a:pPr marL="0" lvl="0" indent="0" algn="ctr" rtl="0">
              <a:lnSpc>
                <a:spcPct val="115000"/>
              </a:lnSpc>
              <a:spcBef>
                <a:spcPts val="0"/>
              </a:spcBef>
              <a:spcAft>
                <a:spcPts val="0"/>
              </a:spcAft>
              <a:buNone/>
            </a:pPr>
            <a:endParaRPr b="1">
              <a:solidFill>
                <a:srgbClr val="212121"/>
              </a:solidFill>
              <a:highlight>
                <a:schemeClr val="accent6"/>
              </a:highlight>
              <a:latin typeface="Georgia"/>
              <a:ea typeface="Georgia"/>
              <a:cs typeface="Georgia"/>
              <a:sym typeface="Georgia"/>
            </a:endParaRPr>
          </a:p>
          <a:p>
            <a:pPr marL="0" lvl="0" indent="0" algn="ctr" rtl="0">
              <a:lnSpc>
                <a:spcPct val="115000"/>
              </a:lnSpc>
              <a:spcBef>
                <a:spcPts val="0"/>
              </a:spcBef>
              <a:spcAft>
                <a:spcPts val="0"/>
              </a:spcAft>
              <a:buNone/>
            </a:pPr>
            <a:endParaRPr b="1">
              <a:solidFill>
                <a:srgbClr val="212121"/>
              </a:solidFill>
              <a:highlight>
                <a:schemeClr val="accent6"/>
              </a:highlight>
              <a:latin typeface="Georgia"/>
              <a:ea typeface="Georgia"/>
              <a:cs typeface="Georgia"/>
              <a:sym typeface="Georgia"/>
            </a:endParaRPr>
          </a:p>
          <a:p>
            <a:pPr marL="0" lvl="0" indent="0" algn="ctr" rtl="0">
              <a:lnSpc>
                <a:spcPct val="115000"/>
              </a:lnSpc>
              <a:spcBef>
                <a:spcPts val="0"/>
              </a:spcBef>
              <a:spcAft>
                <a:spcPts val="0"/>
              </a:spcAft>
              <a:buNone/>
            </a:pPr>
            <a:endParaRPr b="1">
              <a:solidFill>
                <a:srgbClr val="212121"/>
              </a:solidFill>
              <a:highlight>
                <a:schemeClr val="accent6"/>
              </a:highlight>
              <a:latin typeface="Georgia"/>
              <a:ea typeface="Georgia"/>
              <a:cs typeface="Georgia"/>
              <a:sym typeface="Georgia"/>
            </a:endParaRPr>
          </a:p>
          <a:p>
            <a:pPr marL="0" lvl="0" indent="0" algn="ctr" rtl="0">
              <a:lnSpc>
                <a:spcPct val="115000"/>
              </a:lnSpc>
              <a:spcBef>
                <a:spcPts val="0"/>
              </a:spcBef>
              <a:spcAft>
                <a:spcPts val="0"/>
              </a:spcAft>
              <a:buNone/>
            </a:pPr>
            <a:endParaRPr b="1">
              <a:solidFill>
                <a:srgbClr val="212121"/>
              </a:solidFill>
              <a:highlight>
                <a:schemeClr val="accent6"/>
              </a:highlight>
              <a:latin typeface="Georgia"/>
              <a:ea typeface="Georgia"/>
              <a:cs typeface="Georgia"/>
              <a:sym typeface="Georgia"/>
            </a:endParaRPr>
          </a:p>
          <a:p>
            <a:pPr marL="0" lvl="0" indent="0" algn="ctr" rtl="0">
              <a:lnSpc>
                <a:spcPct val="115000"/>
              </a:lnSpc>
              <a:spcBef>
                <a:spcPts val="0"/>
              </a:spcBef>
              <a:spcAft>
                <a:spcPts val="0"/>
              </a:spcAft>
              <a:buNone/>
            </a:pPr>
            <a:endParaRPr b="1">
              <a:solidFill>
                <a:srgbClr val="212121"/>
              </a:solidFill>
              <a:highlight>
                <a:schemeClr val="accent6"/>
              </a:highlight>
              <a:latin typeface="Georgia"/>
              <a:ea typeface="Georgia"/>
              <a:cs typeface="Georgia"/>
              <a:sym typeface="Georgia"/>
            </a:endParaRPr>
          </a:p>
          <a:p>
            <a:pPr marL="0" lvl="0" indent="0" algn="ctr" rtl="0">
              <a:lnSpc>
                <a:spcPct val="115000"/>
              </a:lnSpc>
              <a:spcBef>
                <a:spcPts val="0"/>
              </a:spcBef>
              <a:spcAft>
                <a:spcPts val="0"/>
              </a:spcAft>
              <a:buNone/>
            </a:pPr>
            <a:endParaRPr b="1">
              <a:solidFill>
                <a:srgbClr val="212121"/>
              </a:solidFill>
              <a:highlight>
                <a:schemeClr val="accent6"/>
              </a:highlight>
              <a:latin typeface="Georgia"/>
              <a:ea typeface="Georgia"/>
              <a:cs typeface="Georgia"/>
              <a:sym typeface="Georgia"/>
            </a:endParaRPr>
          </a:p>
          <a:p>
            <a:pPr marL="0" lvl="0" indent="0" algn="ctr" rtl="0">
              <a:lnSpc>
                <a:spcPct val="115000"/>
              </a:lnSpc>
              <a:spcBef>
                <a:spcPts val="0"/>
              </a:spcBef>
              <a:spcAft>
                <a:spcPts val="0"/>
              </a:spcAft>
              <a:buNone/>
            </a:pPr>
            <a:endParaRPr b="1">
              <a:solidFill>
                <a:srgbClr val="212121"/>
              </a:solidFill>
              <a:highlight>
                <a:schemeClr val="accent6"/>
              </a:highlight>
              <a:latin typeface="Georgia"/>
              <a:ea typeface="Georgia"/>
              <a:cs typeface="Georgia"/>
              <a:sym typeface="Georgia"/>
            </a:endParaRPr>
          </a:p>
          <a:p>
            <a:pPr marL="0" lvl="0" indent="0" algn="ctr" rtl="0">
              <a:lnSpc>
                <a:spcPct val="115000"/>
              </a:lnSpc>
              <a:spcBef>
                <a:spcPts val="0"/>
              </a:spcBef>
              <a:spcAft>
                <a:spcPts val="0"/>
              </a:spcAft>
              <a:buNone/>
            </a:pPr>
            <a:endParaRPr b="1">
              <a:solidFill>
                <a:srgbClr val="212121"/>
              </a:solidFill>
              <a:highlight>
                <a:schemeClr val="accent6"/>
              </a:highlight>
              <a:latin typeface="Georgia"/>
              <a:ea typeface="Georgia"/>
              <a:cs typeface="Georgia"/>
              <a:sym typeface="Georgia"/>
            </a:endParaRPr>
          </a:p>
          <a:p>
            <a:pPr marL="0" lvl="0" indent="0" algn="ctr" rtl="0">
              <a:lnSpc>
                <a:spcPct val="115000"/>
              </a:lnSpc>
              <a:spcBef>
                <a:spcPts val="0"/>
              </a:spcBef>
              <a:spcAft>
                <a:spcPts val="0"/>
              </a:spcAft>
              <a:buNone/>
            </a:pPr>
            <a:endParaRPr b="1">
              <a:solidFill>
                <a:srgbClr val="212121"/>
              </a:solidFill>
              <a:highlight>
                <a:schemeClr val="accent6"/>
              </a:highlight>
              <a:latin typeface="Georgia"/>
              <a:ea typeface="Georgia"/>
              <a:cs typeface="Georgia"/>
              <a:sym typeface="Georgia"/>
            </a:endParaRPr>
          </a:p>
          <a:p>
            <a:pPr marL="0" lvl="0" indent="0" algn="ctr" rtl="0">
              <a:lnSpc>
                <a:spcPct val="115000"/>
              </a:lnSpc>
              <a:spcBef>
                <a:spcPts val="0"/>
              </a:spcBef>
              <a:spcAft>
                <a:spcPts val="0"/>
              </a:spcAft>
              <a:buNone/>
            </a:pPr>
            <a:endParaRPr b="1">
              <a:solidFill>
                <a:srgbClr val="212121"/>
              </a:solidFill>
              <a:highlight>
                <a:schemeClr val="accent6"/>
              </a:highlight>
              <a:latin typeface="Georgia"/>
              <a:ea typeface="Georgia"/>
              <a:cs typeface="Georgia"/>
              <a:sym typeface="Georgia"/>
            </a:endParaRPr>
          </a:p>
        </p:txBody>
      </p:sp>
      <p:pic>
        <p:nvPicPr>
          <p:cNvPr id="141" name="Google Shape;141;p32"/>
          <p:cNvPicPr preferRelativeResize="0"/>
          <p:nvPr/>
        </p:nvPicPr>
        <p:blipFill>
          <a:blip r:embed="rId5">
            <a:alphaModFix/>
          </a:blip>
          <a:stretch>
            <a:fillRect/>
          </a:stretch>
        </p:blipFill>
        <p:spPr>
          <a:xfrm>
            <a:off x="933450" y="5162550"/>
            <a:ext cx="6096000" cy="4572000"/>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5"/>
        <p:cNvGrpSpPr/>
        <p:nvPr/>
      </p:nvGrpSpPr>
      <p:grpSpPr>
        <a:xfrm>
          <a:off x="0" y="0"/>
          <a:ext cx="0" cy="0"/>
          <a:chOff x="0" y="0"/>
          <a:chExt cx="0" cy="0"/>
        </a:xfrm>
      </p:grpSpPr>
      <p:sp>
        <p:nvSpPr>
          <p:cNvPr id="146" name="Google Shape;146;p33"/>
          <p:cNvSpPr txBox="1"/>
          <p:nvPr/>
        </p:nvSpPr>
        <p:spPr>
          <a:xfrm>
            <a:off x="244975" y="241300"/>
            <a:ext cx="4689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u="sng">
                <a:solidFill>
                  <a:schemeClr val="dk1"/>
                </a:solidFill>
              </a:rPr>
              <a:t>SCHOOL COUNCIL &amp; DEI</a:t>
            </a:r>
            <a:endParaRPr sz="2000" b="1" u="sng">
              <a:solidFill>
                <a:schemeClr val="dk1"/>
              </a:solidFill>
            </a:endParaRPr>
          </a:p>
        </p:txBody>
      </p:sp>
      <p:pic>
        <p:nvPicPr>
          <p:cNvPr id="147" name="Google Shape;147;p33"/>
          <p:cNvPicPr preferRelativeResize="0"/>
          <p:nvPr/>
        </p:nvPicPr>
        <p:blipFill>
          <a:blip r:embed="rId3">
            <a:alphaModFix/>
          </a:blip>
          <a:stretch>
            <a:fillRect/>
          </a:stretch>
        </p:blipFill>
        <p:spPr>
          <a:xfrm>
            <a:off x="1566848" y="733888"/>
            <a:ext cx="4436000" cy="4398750"/>
          </a:xfrm>
          <a:prstGeom prst="rect">
            <a:avLst/>
          </a:prstGeom>
          <a:noFill/>
          <a:ln w="19050" cap="flat" cmpd="sng">
            <a:solidFill>
              <a:srgbClr val="FF0000"/>
            </a:solidFill>
            <a:prstDash val="solid"/>
            <a:round/>
            <a:headEnd type="none" w="sm" len="sm"/>
            <a:tailEnd type="none" w="sm" len="sm"/>
          </a:ln>
        </p:spPr>
      </p:pic>
      <p:pic>
        <p:nvPicPr>
          <p:cNvPr id="148" name="Google Shape;148;p33"/>
          <p:cNvPicPr preferRelativeResize="0"/>
          <p:nvPr/>
        </p:nvPicPr>
        <p:blipFill>
          <a:blip r:embed="rId4">
            <a:alphaModFix/>
          </a:blip>
          <a:stretch>
            <a:fillRect/>
          </a:stretch>
        </p:blipFill>
        <p:spPr>
          <a:xfrm>
            <a:off x="729700" y="5264225"/>
            <a:ext cx="6110301" cy="4568276"/>
          </a:xfrm>
          <a:prstGeom prst="rect">
            <a:avLst/>
          </a:prstGeom>
          <a:noFill/>
          <a:ln w="28575" cap="flat" cmpd="sng">
            <a:solidFill>
              <a:srgbClr val="FF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52"/>
        <p:cNvGrpSpPr/>
        <p:nvPr/>
      </p:nvGrpSpPr>
      <p:grpSpPr>
        <a:xfrm>
          <a:off x="0" y="0"/>
          <a:ext cx="0" cy="0"/>
          <a:chOff x="0" y="0"/>
          <a:chExt cx="0" cy="0"/>
        </a:xfrm>
      </p:grpSpPr>
      <p:sp>
        <p:nvSpPr>
          <p:cNvPr id="153" name="Google Shape;153;p34"/>
          <p:cNvSpPr txBox="1"/>
          <p:nvPr/>
        </p:nvSpPr>
        <p:spPr>
          <a:xfrm>
            <a:off x="795150" y="584800"/>
            <a:ext cx="6182100" cy="80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300">
                <a:latin typeface="Snowburst One"/>
                <a:ea typeface="Snowburst One"/>
                <a:cs typeface="Snowburst One"/>
                <a:sym typeface="Snowburst One"/>
              </a:rPr>
              <a:t>PBIS Ticket Winners</a:t>
            </a:r>
            <a:endParaRPr sz="4300">
              <a:latin typeface="Snowburst One"/>
              <a:ea typeface="Snowburst One"/>
              <a:cs typeface="Snowburst One"/>
              <a:sym typeface="Snowburst One"/>
            </a:endParaRPr>
          </a:p>
        </p:txBody>
      </p:sp>
      <p:graphicFrame>
        <p:nvGraphicFramePr>
          <p:cNvPr id="154" name="Google Shape;154;p34"/>
          <p:cNvGraphicFramePr/>
          <p:nvPr/>
        </p:nvGraphicFramePr>
        <p:xfrm>
          <a:off x="452438" y="1738475"/>
          <a:ext cx="6867525" cy="7914640"/>
        </p:xfrm>
        <a:graphic>
          <a:graphicData uri="http://schemas.openxmlformats.org/drawingml/2006/table">
            <a:tbl>
              <a:tblPr>
                <a:noFill/>
                <a:tableStyleId>{7CEC111C-93D3-4935-8B24-C2CEB5B804D5}</a:tableStyleId>
              </a:tblPr>
              <a:tblGrid>
                <a:gridCol w="1619250">
                  <a:extLst>
                    <a:ext uri="{9D8B030D-6E8A-4147-A177-3AD203B41FA5}">
                      <a16:colId xmlns:a16="http://schemas.microsoft.com/office/drawing/2014/main" val="20000"/>
                    </a:ext>
                  </a:extLst>
                </a:gridCol>
                <a:gridCol w="1990725">
                  <a:extLst>
                    <a:ext uri="{9D8B030D-6E8A-4147-A177-3AD203B41FA5}">
                      <a16:colId xmlns:a16="http://schemas.microsoft.com/office/drawing/2014/main" val="20001"/>
                    </a:ext>
                  </a:extLst>
                </a:gridCol>
                <a:gridCol w="3257550">
                  <a:extLst>
                    <a:ext uri="{9D8B030D-6E8A-4147-A177-3AD203B41FA5}">
                      <a16:colId xmlns:a16="http://schemas.microsoft.com/office/drawing/2014/main" val="20002"/>
                    </a:ext>
                  </a:extLst>
                </a:gridCol>
              </a:tblGrid>
              <a:tr h="190500">
                <a:tc rowSpan="3">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Kindergarten</a:t>
                      </a:r>
                      <a:endParaRPr sz="1900" b="1">
                        <a:latin typeface="Covered By Your Grace"/>
                        <a:ea typeface="Covered By Your Grace"/>
                        <a:cs typeface="Covered By Your Grace"/>
                        <a:sym typeface="Covered By Your Grace"/>
                      </a:endParaRPr>
                    </a:p>
                  </a:txBody>
                  <a:tcPr marL="63500" marR="63500" marT="63500" marB="63500" anchor="ctr">
                    <a:solidFill>
                      <a:srgbClr val="9FC5E8"/>
                    </a:solidFill>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DiRocco</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Bennett Wiwitted</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00"/>
                  </a:ext>
                </a:extLst>
              </a:tr>
              <a:tr h="241300">
                <a:tc vMerge="1">
                  <a:txBody>
                    <a:bodyPr/>
                    <a:lstStyle/>
                    <a:p>
                      <a:endParaRPr lang="en-US"/>
                    </a:p>
                  </a:txBody>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Hutchinson</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Huck Sweet</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Richardson</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Bridgette Byrne</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02"/>
                  </a:ext>
                </a:extLst>
              </a:tr>
              <a:tr h="241300">
                <a:tc rowSpan="3">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Grade 1</a:t>
                      </a:r>
                      <a:endParaRPr sz="1900" b="1">
                        <a:latin typeface="Covered By Your Grace"/>
                        <a:ea typeface="Covered By Your Grace"/>
                        <a:cs typeface="Covered By Your Grace"/>
                        <a:sym typeface="Covered By Your Grace"/>
                      </a:endParaRPr>
                    </a:p>
                  </a:txBody>
                  <a:tcPr marL="63500" marR="63500" marT="63500" marB="63500" anchor="ctr">
                    <a:solidFill>
                      <a:srgbClr val="9FC5E8"/>
                    </a:solidFill>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Coleran</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Jana Alamoudi</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03"/>
                  </a:ext>
                </a:extLst>
              </a:tr>
              <a:tr h="241300">
                <a:tc vMerge="1">
                  <a:txBody>
                    <a:bodyPr/>
                    <a:lstStyle/>
                    <a:p>
                      <a:endParaRPr lang="en-US"/>
                    </a:p>
                  </a:txBody>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Joyce</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Eyad Sabek</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04"/>
                  </a:ext>
                </a:extLst>
              </a:tr>
              <a:tr h="0">
                <a:tc vMerge="1">
                  <a:txBody>
                    <a:bodyPr/>
                    <a:lstStyle/>
                    <a:p>
                      <a:endParaRPr lang="en-US"/>
                    </a:p>
                  </a:txBody>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Kirby</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Ava Ford</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05"/>
                  </a:ext>
                </a:extLst>
              </a:tr>
              <a:tr h="241300">
                <a:tc rowSpan="3">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Grade 2</a:t>
                      </a:r>
                      <a:endParaRPr sz="1900" b="1">
                        <a:latin typeface="Covered By Your Grace"/>
                        <a:ea typeface="Covered By Your Grace"/>
                        <a:cs typeface="Covered By Your Grace"/>
                        <a:sym typeface="Covered By Your Grace"/>
                      </a:endParaRPr>
                    </a:p>
                  </a:txBody>
                  <a:tcPr marL="63500" marR="63500" marT="63500" marB="63500" anchor="ctr">
                    <a:solidFill>
                      <a:srgbClr val="9FC5E8"/>
                    </a:solidFill>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Bither</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Patrick Murphy </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06"/>
                  </a:ext>
                </a:extLst>
              </a:tr>
              <a:tr h="241300">
                <a:tc vMerge="1">
                  <a:txBody>
                    <a:bodyPr/>
                    <a:lstStyle/>
                    <a:p>
                      <a:endParaRPr lang="en-US"/>
                    </a:p>
                  </a:txBody>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Eckhardt</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Hayden Shaw</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07"/>
                  </a:ext>
                </a:extLst>
              </a:tr>
              <a:tr h="241300">
                <a:tc vMerge="1">
                  <a:txBody>
                    <a:bodyPr/>
                    <a:lstStyle/>
                    <a:p>
                      <a:endParaRPr lang="en-US"/>
                    </a:p>
                  </a:txBody>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Whalen</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Olivia Selchan</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08"/>
                  </a:ext>
                </a:extLst>
              </a:tr>
              <a:tr h="241300">
                <a:tc rowSpan="4">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Grade 3</a:t>
                      </a:r>
                      <a:endParaRPr sz="1900" b="1">
                        <a:latin typeface="Covered By Your Grace"/>
                        <a:ea typeface="Covered By Your Grace"/>
                        <a:cs typeface="Covered By Your Grace"/>
                        <a:sym typeface="Covered By Your Grace"/>
                      </a:endParaRPr>
                    </a:p>
                  </a:txBody>
                  <a:tcPr marL="63500" marR="63500" marT="63500" marB="63500" anchor="ctr">
                    <a:solidFill>
                      <a:srgbClr val="9FC5E8"/>
                    </a:solidFill>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Brown</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Melissa Lavey</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09"/>
                  </a:ext>
                </a:extLst>
              </a:tr>
              <a:tr h="241300">
                <a:tc vMerge="1">
                  <a:txBody>
                    <a:bodyPr/>
                    <a:lstStyle/>
                    <a:p>
                      <a:endParaRPr lang="en-US"/>
                    </a:p>
                  </a:txBody>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Jones</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Ngoc Lai</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10"/>
                  </a:ext>
                </a:extLst>
              </a:tr>
              <a:tr h="241300">
                <a:tc vMerge="1">
                  <a:txBody>
                    <a:bodyPr/>
                    <a:lstStyle/>
                    <a:p>
                      <a:endParaRPr lang="en-US"/>
                    </a:p>
                  </a:txBody>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Lovett</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James Connolly</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11"/>
                  </a:ext>
                </a:extLst>
              </a:tr>
              <a:tr h="241300">
                <a:tc vMerge="1">
                  <a:txBody>
                    <a:bodyPr/>
                    <a:lstStyle/>
                    <a:p>
                      <a:endParaRPr lang="en-US"/>
                    </a:p>
                  </a:txBody>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Zielinski</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Chloe Nguyen </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12"/>
                  </a:ext>
                </a:extLst>
              </a:tr>
              <a:tr h="241300">
                <a:tc rowSpan="3">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Grade 4</a:t>
                      </a:r>
                      <a:endParaRPr sz="1900" b="1">
                        <a:latin typeface="Covered By Your Grace"/>
                        <a:ea typeface="Covered By Your Grace"/>
                        <a:cs typeface="Covered By Your Grace"/>
                        <a:sym typeface="Covered By Your Grace"/>
                      </a:endParaRPr>
                    </a:p>
                  </a:txBody>
                  <a:tcPr marL="63500" marR="63500" marT="63500" marB="63500" anchor="ctr">
                    <a:solidFill>
                      <a:srgbClr val="9FC5E8"/>
                    </a:solidFill>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Baldwin</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Parnika Kashikar</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13"/>
                  </a:ext>
                </a:extLst>
              </a:tr>
              <a:tr h="241300">
                <a:tc vMerge="1">
                  <a:txBody>
                    <a:bodyPr/>
                    <a:lstStyle/>
                    <a:p>
                      <a:endParaRPr lang="en-US"/>
                    </a:p>
                  </a:txBody>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Hurley</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Kai Chamberland </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14"/>
                  </a:ext>
                </a:extLst>
              </a:tr>
              <a:tr h="241300">
                <a:tc vMerge="1">
                  <a:txBody>
                    <a:bodyPr/>
                    <a:lstStyle/>
                    <a:p>
                      <a:endParaRPr lang="en-US"/>
                    </a:p>
                  </a:txBody>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Lanham</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Messiah Johnson Stevenson</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15"/>
                  </a:ext>
                </a:extLst>
              </a:tr>
              <a:tr h="241300">
                <a:tc rowSpan="3">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Grade 5</a:t>
                      </a:r>
                      <a:endParaRPr sz="1900" b="1">
                        <a:latin typeface="Covered By Your Grace"/>
                        <a:ea typeface="Covered By Your Grace"/>
                        <a:cs typeface="Covered By Your Grace"/>
                        <a:sym typeface="Covered By Your Grace"/>
                      </a:endParaRPr>
                    </a:p>
                  </a:txBody>
                  <a:tcPr marL="63500" marR="63500" marT="63500" marB="63500" anchor="ctr">
                    <a:solidFill>
                      <a:srgbClr val="9FC5E8"/>
                    </a:solidFill>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Campbell</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Sofia Nguyen</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16"/>
                  </a:ext>
                </a:extLst>
              </a:tr>
              <a:tr h="241300">
                <a:tc vMerge="1">
                  <a:txBody>
                    <a:bodyPr/>
                    <a:lstStyle/>
                    <a:p>
                      <a:endParaRPr lang="en-US"/>
                    </a:p>
                  </a:txBody>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Mulcahy</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Nhu Lai</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17"/>
                  </a:ext>
                </a:extLst>
              </a:tr>
              <a:tr h="241300">
                <a:tc vMerge="1">
                  <a:txBody>
                    <a:bodyPr/>
                    <a:lstStyle/>
                    <a:p>
                      <a:endParaRPr lang="en-US"/>
                    </a:p>
                  </a:txBody>
                  <a:tcPr/>
                </a:tc>
                <a:tc>
                  <a:txBody>
                    <a:bodyPr/>
                    <a:lstStyle/>
                    <a:p>
                      <a:pPr marL="0" lvl="0" indent="0" algn="ctr" rtl="0">
                        <a:spcBef>
                          <a:spcPts val="0"/>
                        </a:spcBef>
                        <a:spcAft>
                          <a:spcPts val="0"/>
                        </a:spcAft>
                        <a:buNone/>
                      </a:pPr>
                      <a:r>
                        <a:rPr lang="en" sz="1900" b="1">
                          <a:latin typeface="Covered By Your Grace"/>
                          <a:ea typeface="Covered By Your Grace"/>
                          <a:cs typeface="Covered By Your Grace"/>
                          <a:sym typeface="Covered By Your Grace"/>
                        </a:rPr>
                        <a:t>Rogan</a:t>
                      </a:r>
                      <a:endParaRPr sz="1900" b="1">
                        <a:latin typeface="Covered By Your Grace"/>
                        <a:ea typeface="Covered By Your Grace"/>
                        <a:cs typeface="Covered By Your Grace"/>
                        <a:sym typeface="Covered By Your Grace"/>
                      </a:endParaRPr>
                    </a:p>
                  </a:txBody>
                  <a:tcPr marL="63500" marR="63500" marT="63500" marB="63500">
                    <a:solidFill>
                      <a:srgbClr val="9FC5E8"/>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Benjamin Long</a:t>
                      </a:r>
                      <a:endParaRPr sz="1900" b="1">
                        <a:latin typeface="Architects Daughter"/>
                        <a:ea typeface="Architects Daughter"/>
                        <a:cs typeface="Architects Daughter"/>
                        <a:sym typeface="Architects Daughter"/>
                      </a:endParaRPr>
                    </a:p>
                  </a:txBody>
                  <a:tcPr marL="63500" marR="63500" marT="63500" marB="63500">
                    <a:solidFill>
                      <a:srgbClr val="9FC5E8"/>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graphicFrame>
        <p:nvGraphicFramePr>
          <p:cNvPr id="159" name="Google Shape;159;p35"/>
          <p:cNvGraphicFramePr/>
          <p:nvPr/>
        </p:nvGraphicFramePr>
        <p:xfrm>
          <a:off x="222963" y="663042"/>
          <a:ext cx="7326475" cy="8778030"/>
        </p:xfrm>
        <a:graphic>
          <a:graphicData uri="http://schemas.openxmlformats.org/drawingml/2006/table">
            <a:tbl>
              <a:tblPr>
                <a:noFill/>
                <a:tableStyleId>{466604B5-86C2-4670-B7E8-70C035510D1A}</a:tableStyleId>
              </a:tblPr>
              <a:tblGrid>
                <a:gridCol w="5021200">
                  <a:extLst>
                    <a:ext uri="{9D8B030D-6E8A-4147-A177-3AD203B41FA5}">
                      <a16:colId xmlns:a16="http://schemas.microsoft.com/office/drawing/2014/main" val="20000"/>
                    </a:ext>
                  </a:extLst>
                </a:gridCol>
                <a:gridCol w="1148275">
                  <a:extLst>
                    <a:ext uri="{9D8B030D-6E8A-4147-A177-3AD203B41FA5}">
                      <a16:colId xmlns:a16="http://schemas.microsoft.com/office/drawing/2014/main" val="20001"/>
                    </a:ext>
                  </a:extLst>
                </a:gridCol>
                <a:gridCol w="1157000">
                  <a:extLst>
                    <a:ext uri="{9D8B030D-6E8A-4147-A177-3AD203B41FA5}">
                      <a16:colId xmlns:a16="http://schemas.microsoft.com/office/drawing/2014/main" val="20002"/>
                    </a:ext>
                  </a:extLst>
                </a:gridCol>
              </a:tblGrid>
              <a:tr h="1304150">
                <a:tc gridSpan="3">
                  <a:txBody>
                    <a:bodyPr/>
                    <a:lstStyle/>
                    <a:p>
                      <a:pPr marL="0" lvl="0" indent="0" algn="ctr" rtl="0">
                        <a:spcBef>
                          <a:spcPts val="0"/>
                        </a:spcBef>
                        <a:spcAft>
                          <a:spcPts val="0"/>
                        </a:spcAft>
                        <a:buNone/>
                      </a:pPr>
                      <a:r>
                        <a:rPr lang="en" sz="2600" b="1">
                          <a:solidFill>
                            <a:srgbClr val="0000FF"/>
                          </a:solidFill>
                          <a:latin typeface="Architects Daughter"/>
                          <a:ea typeface="Architects Daughter"/>
                          <a:cs typeface="Architects Daughter"/>
                          <a:sym typeface="Architects Daughter"/>
                        </a:rPr>
                        <a:t>Merrymount Winter Extended Day Programs </a:t>
                      </a:r>
                      <a:endParaRPr sz="2600" b="1">
                        <a:solidFill>
                          <a:srgbClr val="0000FF"/>
                        </a:solidFill>
                        <a:latin typeface="Architects Daughter"/>
                        <a:ea typeface="Architects Daughter"/>
                        <a:cs typeface="Architects Daughter"/>
                        <a:sym typeface="Architects Daughter"/>
                      </a:endParaRPr>
                    </a:p>
                    <a:p>
                      <a:pPr marL="0" lvl="0" indent="0" algn="ctr" rtl="0">
                        <a:spcBef>
                          <a:spcPts val="0"/>
                        </a:spcBef>
                        <a:spcAft>
                          <a:spcPts val="0"/>
                        </a:spcAft>
                        <a:buNone/>
                      </a:pPr>
                      <a:endParaRPr sz="1200" b="1">
                        <a:solidFill>
                          <a:srgbClr val="0000FF"/>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 sz="2300" b="1">
                          <a:solidFill>
                            <a:srgbClr val="0000FF"/>
                          </a:solidFill>
                          <a:latin typeface="Architects Daughter"/>
                          <a:ea typeface="Architects Daughter"/>
                          <a:cs typeface="Architects Daughter"/>
                          <a:sym typeface="Architects Daughter"/>
                        </a:rPr>
                        <a:t>The deadline to sign up for programs was 1/5/22.</a:t>
                      </a:r>
                      <a:endParaRPr sz="2300" b="1">
                        <a:solidFill>
                          <a:srgbClr val="0000FF"/>
                        </a:solidFill>
                        <a:latin typeface="Architects Daughter"/>
                        <a:ea typeface="Architects Daughter"/>
                        <a:cs typeface="Architects Daughter"/>
                        <a:sym typeface="Architects Daughter"/>
                      </a:endParaRPr>
                    </a:p>
                    <a:p>
                      <a:pPr marL="0" lvl="0" indent="0" algn="ctr" rtl="0">
                        <a:spcBef>
                          <a:spcPts val="0"/>
                        </a:spcBef>
                        <a:spcAft>
                          <a:spcPts val="0"/>
                        </a:spcAft>
                        <a:buNone/>
                      </a:pPr>
                      <a:endParaRPr sz="1200" b="1">
                        <a:solidFill>
                          <a:srgbClr val="0000FF"/>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en" sz="1500" b="1">
                          <a:solidFill>
                            <a:schemeClr val="dk1"/>
                          </a:solidFill>
                          <a:highlight>
                            <a:srgbClr val="6D9EEB"/>
                          </a:highlight>
                          <a:latin typeface="Architects Daughter"/>
                          <a:ea typeface="Architects Daughter"/>
                          <a:cs typeface="Architects Daughter"/>
                          <a:sym typeface="Architects Daughter"/>
                        </a:rPr>
                        <a:t>Please email Mr. Rogan with any questions- </a:t>
                      </a:r>
                      <a:r>
                        <a:rPr lang="en" sz="1500" b="1" u="sng">
                          <a:solidFill>
                            <a:schemeClr val="dk1"/>
                          </a:solidFill>
                          <a:highlight>
                            <a:srgbClr val="6D9EEB"/>
                          </a:highlight>
                          <a:latin typeface="Architects Daughter"/>
                          <a:ea typeface="Architects Daughter"/>
                          <a:cs typeface="Architects Daughter"/>
                          <a:sym typeface="Architects Daughter"/>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johnrogan@quincypublicschools.com</a:t>
                      </a:r>
                      <a:endParaRPr sz="1600" b="1">
                        <a:solidFill>
                          <a:schemeClr val="dk1"/>
                        </a:solidFill>
                        <a:highlight>
                          <a:srgbClr val="6D9EEB"/>
                        </a:highlight>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825">
                <a:tc>
                  <a:txBody>
                    <a:bodyPr/>
                    <a:lstStyle/>
                    <a:p>
                      <a:pPr marL="0" lvl="0" indent="0" algn="ctr" rtl="0">
                        <a:spcBef>
                          <a:spcPts val="0"/>
                        </a:spcBef>
                        <a:spcAft>
                          <a:spcPts val="0"/>
                        </a:spcAft>
                        <a:buNone/>
                      </a:pPr>
                      <a:r>
                        <a:rPr lang="en" sz="1300" b="1">
                          <a:solidFill>
                            <a:schemeClr val="dk1"/>
                          </a:solidFill>
                          <a:latin typeface="Architects Daughter"/>
                          <a:ea typeface="Architects Daughter"/>
                          <a:cs typeface="Architects Daughter"/>
                          <a:sym typeface="Architects Daughter"/>
                        </a:rPr>
                        <a:t>Program</a:t>
                      </a:r>
                      <a:endParaRPr sz="1300" b="1">
                        <a:solidFill>
                          <a:schemeClr val="dk1"/>
                        </a:solidFill>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tc>
                  <a:txBody>
                    <a:bodyPr/>
                    <a:lstStyle/>
                    <a:p>
                      <a:pPr marL="0" lvl="0" indent="0" algn="ctr" rtl="0">
                        <a:spcBef>
                          <a:spcPts val="0"/>
                        </a:spcBef>
                        <a:spcAft>
                          <a:spcPts val="0"/>
                        </a:spcAft>
                        <a:buNone/>
                      </a:pPr>
                      <a:r>
                        <a:rPr lang="en" sz="1300" b="1">
                          <a:solidFill>
                            <a:schemeClr val="dk1"/>
                          </a:solidFill>
                          <a:latin typeface="Architects Daughter"/>
                          <a:ea typeface="Architects Daughter"/>
                          <a:cs typeface="Architects Daughter"/>
                          <a:sym typeface="Architects Daughter"/>
                        </a:rPr>
                        <a:t>Grade Level</a:t>
                      </a:r>
                      <a:endParaRPr sz="1300" b="1">
                        <a:solidFill>
                          <a:schemeClr val="dk1"/>
                        </a:solidFill>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tc>
                  <a:txBody>
                    <a:bodyPr/>
                    <a:lstStyle/>
                    <a:p>
                      <a:pPr marL="0" lvl="0" indent="0" algn="ctr" rtl="0">
                        <a:spcBef>
                          <a:spcPts val="0"/>
                        </a:spcBef>
                        <a:spcAft>
                          <a:spcPts val="0"/>
                        </a:spcAft>
                        <a:buNone/>
                      </a:pPr>
                      <a:r>
                        <a:rPr lang="en" sz="1300" b="1">
                          <a:solidFill>
                            <a:schemeClr val="dk1"/>
                          </a:solidFill>
                          <a:latin typeface="Architects Daughter"/>
                          <a:ea typeface="Architects Daughter"/>
                          <a:cs typeface="Architects Daughter"/>
                          <a:sym typeface="Architects Daughter"/>
                        </a:rPr>
                        <a:t>Day and Time</a:t>
                      </a:r>
                      <a:endParaRPr sz="1300" b="1">
                        <a:solidFill>
                          <a:schemeClr val="dk1"/>
                        </a:solidFill>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extLst>
                  <a:ext uri="{0D108BD9-81ED-4DB2-BD59-A6C34878D82A}">
                    <a16:rowId xmlns:a16="http://schemas.microsoft.com/office/drawing/2014/main" val="10001"/>
                  </a:ext>
                </a:extLst>
              </a:tr>
              <a:tr h="908500">
                <a:tc>
                  <a:txBody>
                    <a:bodyPr/>
                    <a:lstStyle/>
                    <a:p>
                      <a:pPr marL="0" lvl="0" indent="0" algn="ctr" rtl="0">
                        <a:spcBef>
                          <a:spcPts val="0"/>
                        </a:spcBef>
                        <a:spcAft>
                          <a:spcPts val="0"/>
                        </a:spcAft>
                        <a:buNone/>
                      </a:pPr>
                      <a:r>
                        <a:rPr lang="en" sz="1800" b="1">
                          <a:solidFill>
                            <a:schemeClr val="dk1"/>
                          </a:solidFill>
                          <a:latin typeface="Architects Daughter"/>
                          <a:ea typeface="Architects Daughter"/>
                          <a:cs typeface="Architects Daughter"/>
                          <a:sym typeface="Architects Daughter"/>
                        </a:rPr>
                        <a:t>Crazy 8s Math with Mrs. Coleran</a:t>
                      </a:r>
                      <a:endParaRPr sz="1800" b="1">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en" sz="1600">
                          <a:solidFill>
                            <a:srgbClr val="202124"/>
                          </a:solidFill>
                          <a:latin typeface="Architects Daughter"/>
                          <a:ea typeface="Architects Daughter"/>
                          <a:cs typeface="Architects Daughter"/>
                          <a:sym typeface="Architects Daughter"/>
                        </a:rPr>
                        <a:t>Students will engage in hands-on activities that reinforce math skills.</a:t>
                      </a:r>
                      <a:endParaRPr sz="1600">
                        <a:solidFill>
                          <a:srgbClr val="202124"/>
                        </a:solidFill>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1</a:t>
                      </a:r>
                      <a:endParaRPr sz="1900" b="1">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tc>
                  <a:txBody>
                    <a:bodyPr/>
                    <a:lstStyle/>
                    <a:p>
                      <a:pPr marL="0" lvl="0" indent="0" algn="ctr" rtl="0">
                        <a:spcBef>
                          <a:spcPts val="0"/>
                        </a:spcBef>
                        <a:spcAft>
                          <a:spcPts val="0"/>
                        </a:spcAft>
                        <a:buNone/>
                      </a:pPr>
                      <a:r>
                        <a:rPr lang="en" sz="1300" b="1">
                          <a:solidFill>
                            <a:schemeClr val="dk1"/>
                          </a:solidFill>
                          <a:latin typeface="Architects Daughter"/>
                          <a:ea typeface="Architects Daughter"/>
                          <a:cs typeface="Architects Daughter"/>
                          <a:sym typeface="Architects Daughter"/>
                        </a:rPr>
                        <a:t>Monday</a:t>
                      </a:r>
                      <a:endParaRPr sz="1300" b="1">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 sz="1300" b="1">
                          <a:solidFill>
                            <a:schemeClr val="dk1"/>
                          </a:solidFill>
                          <a:latin typeface="Architects Daughter"/>
                          <a:ea typeface="Architects Daughter"/>
                          <a:cs typeface="Architects Daughter"/>
                          <a:sym typeface="Architects Daughter"/>
                        </a:rPr>
                        <a:t>2:00-3:00</a:t>
                      </a:r>
                      <a:endParaRPr sz="1300" b="1">
                        <a:solidFill>
                          <a:schemeClr val="dk1"/>
                        </a:solidFill>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extLst>
                  <a:ext uri="{0D108BD9-81ED-4DB2-BD59-A6C34878D82A}">
                    <a16:rowId xmlns:a16="http://schemas.microsoft.com/office/drawing/2014/main" val="10002"/>
                  </a:ext>
                </a:extLst>
              </a:tr>
              <a:tr h="1142950">
                <a:tc>
                  <a:txBody>
                    <a:bodyPr/>
                    <a:lstStyle/>
                    <a:p>
                      <a:pPr marL="0" lvl="0" indent="0" algn="ctr" rtl="0">
                        <a:spcBef>
                          <a:spcPts val="0"/>
                        </a:spcBef>
                        <a:spcAft>
                          <a:spcPts val="0"/>
                        </a:spcAft>
                        <a:buClr>
                          <a:schemeClr val="dk1"/>
                        </a:buClr>
                        <a:buSzPts val="1100"/>
                        <a:buFont typeface="Arial"/>
                        <a:buNone/>
                      </a:pPr>
                      <a:r>
                        <a:rPr lang="en" sz="1800" b="1">
                          <a:solidFill>
                            <a:schemeClr val="dk1"/>
                          </a:solidFill>
                          <a:latin typeface="Architects Daughter"/>
                          <a:ea typeface="Architects Daughter"/>
                          <a:cs typeface="Architects Daughter"/>
                          <a:sym typeface="Architects Daughter"/>
                        </a:rPr>
                        <a:t>Creative Kids with Mrs. Joyce</a:t>
                      </a:r>
                      <a:endParaRPr sz="1800" b="1">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en" sz="1600">
                          <a:solidFill>
                            <a:srgbClr val="202124"/>
                          </a:solidFill>
                          <a:latin typeface="Architects Daughter"/>
                          <a:ea typeface="Architects Daughter"/>
                          <a:cs typeface="Architects Daughter"/>
                          <a:sym typeface="Architects Daughter"/>
                        </a:rPr>
                        <a:t>Let's get creative! Students will explore ways to express themselves through art. Join me for some arts and crafts, coloring activities, and origami. </a:t>
                      </a:r>
                      <a:endParaRPr sz="1600" b="1">
                        <a:solidFill>
                          <a:schemeClr val="dk1"/>
                        </a:solidFill>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1</a:t>
                      </a:r>
                      <a:endParaRPr sz="1900" b="1">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tc>
                  <a:txBody>
                    <a:bodyPr/>
                    <a:lstStyle/>
                    <a:p>
                      <a:pPr marL="0" lvl="0" indent="0" algn="ctr" rtl="0">
                        <a:spcBef>
                          <a:spcPts val="0"/>
                        </a:spcBef>
                        <a:spcAft>
                          <a:spcPts val="0"/>
                        </a:spcAft>
                        <a:buClr>
                          <a:schemeClr val="dk1"/>
                        </a:buClr>
                        <a:buSzPts val="1100"/>
                        <a:buFont typeface="Arial"/>
                        <a:buNone/>
                      </a:pPr>
                      <a:r>
                        <a:rPr lang="en" sz="1300" b="1">
                          <a:solidFill>
                            <a:schemeClr val="dk1"/>
                          </a:solidFill>
                          <a:latin typeface="Architects Daughter"/>
                          <a:ea typeface="Architects Daughter"/>
                          <a:cs typeface="Architects Daughter"/>
                          <a:sym typeface="Architects Daughter"/>
                        </a:rPr>
                        <a:t>Tuesday</a:t>
                      </a:r>
                      <a:endParaRPr sz="1300" b="1">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en" sz="1300" b="1">
                          <a:solidFill>
                            <a:schemeClr val="dk1"/>
                          </a:solidFill>
                          <a:latin typeface="Architects Daughter"/>
                          <a:ea typeface="Architects Daughter"/>
                          <a:cs typeface="Architects Daughter"/>
                          <a:sym typeface="Architects Daughter"/>
                        </a:rPr>
                        <a:t>2:00-3:00</a:t>
                      </a:r>
                      <a:endParaRPr sz="1300" b="1">
                        <a:solidFill>
                          <a:schemeClr val="dk1"/>
                        </a:solidFill>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extLst>
                  <a:ext uri="{0D108BD9-81ED-4DB2-BD59-A6C34878D82A}">
                    <a16:rowId xmlns:a16="http://schemas.microsoft.com/office/drawing/2014/main" val="10003"/>
                  </a:ext>
                </a:extLst>
              </a:tr>
              <a:tr h="1142950">
                <a:tc>
                  <a:txBody>
                    <a:bodyPr/>
                    <a:lstStyle/>
                    <a:p>
                      <a:pPr marL="0" lvl="0" indent="0" algn="ctr" rtl="0">
                        <a:spcBef>
                          <a:spcPts val="0"/>
                        </a:spcBef>
                        <a:spcAft>
                          <a:spcPts val="0"/>
                        </a:spcAft>
                        <a:buClr>
                          <a:schemeClr val="dk1"/>
                        </a:buClr>
                        <a:buSzPts val="1100"/>
                        <a:buFont typeface="Arial"/>
                        <a:buNone/>
                      </a:pPr>
                      <a:r>
                        <a:rPr lang="en" sz="1800" b="1">
                          <a:solidFill>
                            <a:schemeClr val="dk1"/>
                          </a:solidFill>
                          <a:latin typeface="Architects Daughter"/>
                          <a:ea typeface="Architects Daughter"/>
                          <a:cs typeface="Architects Daughter"/>
                          <a:sym typeface="Architects Daughter"/>
                        </a:rPr>
                        <a:t>Origami with Ms. Mitchell</a:t>
                      </a:r>
                      <a:endParaRPr sz="1800" b="1">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en" sz="1600">
                          <a:solidFill>
                            <a:schemeClr val="dk1"/>
                          </a:solidFill>
                          <a:latin typeface="Architects Daughter"/>
                          <a:ea typeface="Architects Daughter"/>
                          <a:cs typeface="Architects Daughter"/>
                          <a:sym typeface="Architects Daughter"/>
                        </a:rPr>
                        <a:t>Students will work together to enhance their spatial skills, direction following, and hand-eye coordination as they practice the art of origami.</a:t>
                      </a:r>
                      <a:endParaRPr sz="1800" b="1">
                        <a:solidFill>
                          <a:schemeClr val="dk1"/>
                        </a:solidFill>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2</a:t>
                      </a:r>
                      <a:endParaRPr sz="1900" b="1">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tc>
                  <a:txBody>
                    <a:bodyPr/>
                    <a:lstStyle/>
                    <a:p>
                      <a:pPr marL="0" lvl="0" indent="0" algn="ctr" rtl="0">
                        <a:spcBef>
                          <a:spcPts val="0"/>
                        </a:spcBef>
                        <a:spcAft>
                          <a:spcPts val="0"/>
                        </a:spcAft>
                        <a:buNone/>
                      </a:pPr>
                      <a:r>
                        <a:rPr lang="en" sz="1300" b="1">
                          <a:solidFill>
                            <a:schemeClr val="dk1"/>
                          </a:solidFill>
                          <a:latin typeface="Architects Daughter"/>
                          <a:ea typeface="Architects Daughter"/>
                          <a:cs typeface="Architects Daughter"/>
                          <a:sym typeface="Architects Daughter"/>
                        </a:rPr>
                        <a:t>Monday</a:t>
                      </a:r>
                      <a:endParaRPr sz="1300" b="1">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 sz="1300" b="1">
                          <a:solidFill>
                            <a:schemeClr val="dk1"/>
                          </a:solidFill>
                          <a:latin typeface="Architects Daughter"/>
                          <a:ea typeface="Architects Daughter"/>
                          <a:cs typeface="Architects Daughter"/>
                          <a:sym typeface="Architects Daughter"/>
                        </a:rPr>
                        <a:t>2:00-3:00</a:t>
                      </a:r>
                      <a:endParaRPr sz="1300" b="1">
                        <a:solidFill>
                          <a:schemeClr val="dk1"/>
                        </a:solidFill>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extLst>
                  <a:ext uri="{0D108BD9-81ED-4DB2-BD59-A6C34878D82A}">
                    <a16:rowId xmlns:a16="http://schemas.microsoft.com/office/drawing/2014/main" val="10004"/>
                  </a:ext>
                </a:extLst>
              </a:tr>
              <a:tr h="1611875">
                <a:tc>
                  <a:txBody>
                    <a:bodyPr/>
                    <a:lstStyle/>
                    <a:p>
                      <a:pPr marL="0" lvl="0" indent="0" algn="ctr" rtl="0">
                        <a:spcBef>
                          <a:spcPts val="0"/>
                        </a:spcBef>
                        <a:spcAft>
                          <a:spcPts val="0"/>
                        </a:spcAft>
                        <a:buClr>
                          <a:schemeClr val="dk1"/>
                        </a:buClr>
                        <a:buSzPts val="1100"/>
                        <a:buFont typeface="Arial"/>
                        <a:buNone/>
                      </a:pPr>
                      <a:r>
                        <a:rPr lang="en" sz="1800" b="1">
                          <a:solidFill>
                            <a:schemeClr val="dk1"/>
                          </a:solidFill>
                          <a:latin typeface="Architects Daughter"/>
                          <a:ea typeface="Architects Daughter"/>
                          <a:cs typeface="Architects Daughter"/>
                          <a:sym typeface="Architects Daughter"/>
                        </a:rPr>
                        <a:t>STEAM with Ms. Guarente</a:t>
                      </a:r>
                      <a:endParaRPr sz="1800" b="1">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en" sz="1600">
                          <a:solidFill>
                            <a:schemeClr val="dk1"/>
                          </a:solidFill>
                          <a:latin typeface="Architects Daughter"/>
                          <a:ea typeface="Architects Daughter"/>
                          <a:cs typeface="Architects Daughter"/>
                          <a:sym typeface="Architects Daughter"/>
                        </a:rPr>
                        <a:t>Students will participate in hands on STEAM activities. Students will be able to explore the topics of science, technology, engineering, art and math. Together, we will learn to think critically, work together and be problem solvers!</a:t>
                      </a:r>
                      <a:endParaRPr sz="1600">
                        <a:solidFill>
                          <a:schemeClr val="dk1"/>
                        </a:solidFill>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3</a:t>
                      </a:r>
                      <a:endParaRPr sz="1900" b="1">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tc>
                  <a:txBody>
                    <a:bodyPr/>
                    <a:lstStyle/>
                    <a:p>
                      <a:pPr marL="0" lvl="0" indent="0" algn="ctr" rtl="0">
                        <a:spcBef>
                          <a:spcPts val="0"/>
                        </a:spcBef>
                        <a:spcAft>
                          <a:spcPts val="0"/>
                        </a:spcAft>
                        <a:buNone/>
                      </a:pPr>
                      <a:r>
                        <a:rPr lang="en" sz="1300" b="1">
                          <a:solidFill>
                            <a:schemeClr val="dk1"/>
                          </a:solidFill>
                          <a:latin typeface="Architects Daughter"/>
                          <a:ea typeface="Architects Daughter"/>
                          <a:cs typeface="Architects Daughter"/>
                          <a:sym typeface="Architects Daughter"/>
                        </a:rPr>
                        <a:t>Monday</a:t>
                      </a:r>
                      <a:endParaRPr sz="1300" b="1">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 sz="1300" b="1">
                          <a:solidFill>
                            <a:schemeClr val="dk1"/>
                          </a:solidFill>
                          <a:latin typeface="Architects Daughter"/>
                          <a:ea typeface="Architects Daughter"/>
                          <a:cs typeface="Architects Daughter"/>
                          <a:sym typeface="Architects Daughter"/>
                        </a:rPr>
                        <a:t>2:00-3:00</a:t>
                      </a:r>
                      <a:endParaRPr sz="1300" b="1">
                        <a:solidFill>
                          <a:schemeClr val="dk1"/>
                        </a:solidFill>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extLst>
                  <a:ext uri="{0D108BD9-81ED-4DB2-BD59-A6C34878D82A}">
                    <a16:rowId xmlns:a16="http://schemas.microsoft.com/office/drawing/2014/main" val="10005"/>
                  </a:ext>
                </a:extLst>
              </a:tr>
              <a:tr h="1611875">
                <a:tc>
                  <a:txBody>
                    <a:bodyPr/>
                    <a:lstStyle/>
                    <a:p>
                      <a:pPr marL="0" lvl="0" indent="0" algn="ctr" rtl="0">
                        <a:spcBef>
                          <a:spcPts val="0"/>
                        </a:spcBef>
                        <a:spcAft>
                          <a:spcPts val="0"/>
                        </a:spcAft>
                        <a:buClr>
                          <a:schemeClr val="dk1"/>
                        </a:buClr>
                        <a:buSzPts val="1100"/>
                        <a:buFont typeface="Arial"/>
                        <a:buNone/>
                      </a:pPr>
                      <a:r>
                        <a:rPr lang="en" sz="1800" b="1">
                          <a:solidFill>
                            <a:schemeClr val="dk1"/>
                          </a:solidFill>
                          <a:latin typeface="Architects Daughter"/>
                          <a:ea typeface="Architects Daughter"/>
                          <a:cs typeface="Architects Daughter"/>
                          <a:sym typeface="Architects Daughter"/>
                        </a:rPr>
                        <a:t>STEAM with Ms. O’Leary</a:t>
                      </a:r>
                      <a:endParaRPr sz="1800" b="1">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Clr>
                          <a:schemeClr val="dk1"/>
                        </a:buClr>
                        <a:buSzPts val="1100"/>
                        <a:buFont typeface="Arial"/>
                        <a:buNone/>
                      </a:pPr>
                      <a:r>
                        <a:rPr lang="en" sz="1600">
                          <a:solidFill>
                            <a:schemeClr val="dk1"/>
                          </a:solidFill>
                          <a:latin typeface="Architects Daughter"/>
                          <a:ea typeface="Architects Daughter"/>
                          <a:cs typeface="Architects Daughter"/>
                          <a:sym typeface="Architects Daughter"/>
                        </a:rPr>
                        <a:t>Students will participate in hands on STEAM activities. Students will be able to explore the topics of science, technology, engineering, art and math. Together, we will learn to think critically, work together and be problem solvers!</a:t>
                      </a:r>
                      <a:endParaRPr sz="1600" b="1">
                        <a:solidFill>
                          <a:schemeClr val="dk1"/>
                        </a:solidFill>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tc>
                  <a:txBody>
                    <a:bodyPr/>
                    <a:lstStyle/>
                    <a:p>
                      <a:pPr marL="0" lvl="0" indent="0" algn="ctr" rtl="0">
                        <a:spcBef>
                          <a:spcPts val="0"/>
                        </a:spcBef>
                        <a:spcAft>
                          <a:spcPts val="0"/>
                        </a:spcAft>
                        <a:buNone/>
                      </a:pPr>
                      <a:r>
                        <a:rPr lang="en" sz="1900" b="1">
                          <a:latin typeface="Architects Daughter"/>
                          <a:ea typeface="Architects Daughter"/>
                          <a:cs typeface="Architects Daughter"/>
                          <a:sym typeface="Architects Daughter"/>
                        </a:rPr>
                        <a:t>4</a:t>
                      </a:r>
                      <a:endParaRPr sz="1900" b="1">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tc>
                  <a:txBody>
                    <a:bodyPr/>
                    <a:lstStyle/>
                    <a:p>
                      <a:pPr marL="0" lvl="0" indent="0" algn="ctr" rtl="0">
                        <a:spcBef>
                          <a:spcPts val="0"/>
                        </a:spcBef>
                        <a:spcAft>
                          <a:spcPts val="0"/>
                        </a:spcAft>
                        <a:buNone/>
                      </a:pPr>
                      <a:r>
                        <a:rPr lang="en" sz="1300" b="1">
                          <a:solidFill>
                            <a:schemeClr val="dk1"/>
                          </a:solidFill>
                          <a:latin typeface="Architects Daughter"/>
                          <a:ea typeface="Architects Daughter"/>
                          <a:cs typeface="Architects Daughter"/>
                          <a:sym typeface="Architects Daughter"/>
                        </a:rPr>
                        <a:t>Monday</a:t>
                      </a:r>
                      <a:endParaRPr sz="1300" b="1">
                        <a:solidFill>
                          <a:schemeClr val="dk1"/>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 sz="1300" b="1">
                          <a:solidFill>
                            <a:schemeClr val="dk1"/>
                          </a:solidFill>
                          <a:latin typeface="Architects Daughter"/>
                          <a:ea typeface="Architects Daughter"/>
                          <a:cs typeface="Architects Daughter"/>
                          <a:sym typeface="Architects Daughter"/>
                        </a:rPr>
                        <a:t>2:00-3:00</a:t>
                      </a:r>
                      <a:endParaRPr sz="1300" b="1">
                        <a:solidFill>
                          <a:schemeClr val="dk1"/>
                        </a:solidFill>
                        <a:latin typeface="Architects Daughter"/>
                        <a:ea typeface="Architects Daughter"/>
                        <a:cs typeface="Architects Daughter"/>
                        <a:sym typeface="Architects Daughter"/>
                      </a:endParaRPr>
                    </a:p>
                  </a:txBody>
                  <a:tcPr marL="91425" marR="91425" marT="91425" marB="91425" anchor="ctr">
                    <a:lnL w="28575" cap="flat" cmpd="sng">
                      <a:solidFill>
                        <a:srgbClr val="1155CC"/>
                      </a:solidFill>
                      <a:prstDash val="solid"/>
                      <a:round/>
                      <a:headEnd type="none" w="sm" len="sm"/>
                      <a:tailEnd type="none" w="sm" len="sm"/>
                    </a:lnL>
                    <a:lnR w="28575" cap="flat" cmpd="sng">
                      <a:solidFill>
                        <a:srgbClr val="1155CC"/>
                      </a:solidFill>
                      <a:prstDash val="solid"/>
                      <a:round/>
                      <a:headEnd type="none" w="sm" len="sm"/>
                      <a:tailEnd type="none" w="sm" len="sm"/>
                    </a:lnR>
                    <a:lnT w="28575" cap="flat" cmpd="sng">
                      <a:solidFill>
                        <a:srgbClr val="1155CC"/>
                      </a:solidFill>
                      <a:prstDash val="solid"/>
                      <a:round/>
                      <a:headEnd type="none" w="sm" len="sm"/>
                      <a:tailEnd type="none" w="sm" len="sm"/>
                    </a:lnT>
                    <a:lnB w="28575" cap="flat" cmpd="sng">
                      <a:solidFill>
                        <a:srgbClr val="1155CC"/>
                      </a:solidFill>
                      <a:prstDash val="solid"/>
                      <a:round/>
                      <a:headEnd type="none" w="sm" len="sm"/>
                      <a:tailEnd type="none" w="sm" len="sm"/>
                    </a:lnB>
                    <a:solidFill>
                      <a:srgbClr val="CFE2F3">
                        <a:alpha val="88240"/>
                      </a:srgbClr>
                    </a:solidFill>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1337</Words>
  <Application>Microsoft Office PowerPoint</Application>
  <PresentationFormat>Custom</PresentationFormat>
  <Paragraphs>145</Paragraphs>
  <Slides>7</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Covered By Your Grace</vt:lpstr>
      <vt:lpstr>Cambria</vt:lpstr>
      <vt:lpstr>Roboto</vt:lpstr>
      <vt:lpstr>Calibri</vt:lpstr>
      <vt:lpstr>Merriweather</vt:lpstr>
      <vt:lpstr>Georgia</vt:lpstr>
      <vt:lpstr>Comic Sans MS</vt:lpstr>
      <vt:lpstr>Arial</vt:lpstr>
      <vt:lpstr>Snowburst One</vt:lpstr>
      <vt:lpstr>Architects Daughter</vt:lpstr>
      <vt:lpstr>Simple Light</vt:lpstr>
      <vt:lpstr>Merrymount Parent Newsletter  “If everyone is moving forward together then success takes care of itself”  - Henry Ford    January 9, 2022</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Merrymount Parent Newsletter  “If everyone is moving forward together then success takes care of itself”  - Henry Ford    January 9, 2022</dc:title>
  <dc:creator>Courtney Mitchell</dc:creator>
  <cp:lastModifiedBy>Courtney Mitchell</cp:lastModifiedBy>
  <cp:revision>2</cp:revision>
  <dcterms:modified xsi:type="dcterms:W3CDTF">2022-01-12T16:45:48Z</dcterms:modified>
</cp:coreProperties>
</file>